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8"/>
  </p:notesMasterIdLst>
  <p:sldIdLst>
    <p:sldId id="283" r:id="rId5"/>
    <p:sldId id="310" r:id="rId6"/>
    <p:sldId id="341" r:id="rId7"/>
    <p:sldId id="353" r:id="rId8"/>
    <p:sldId id="421" r:id="rId9"/>
    <p:sldId id="286" r:id="rId10"/>
    <p:sldId id="282" r:id="rId11"/>
    <p:sldId id="423" r:id="rId12"/>
    <p:sldId id="441" r:id="rId13"/>
    <p:sldId id="381" r:id="rId14"/>
    <p:sldId id="424" r:id="rId15"/>
    <p:sldId id="440" r:id="rId16"/>
    <p:sldId id="439" r:id="rId17"/>
    <p:sldId id="445" r:id="rId18"/>
    <p:sldId id="305" r:id="rId19"/>
    <p:sldId id="427" r:id="rId20"/>
    <p:sldId id="495" r:id="rId21"/>
    <p:sldId id="431" r:id="rId22"/>
    <p:sldId id="437" r:id="rId23"/>
    <p:sldId id="344" r:id="rId24"/>
    <p:sldId id="428" r:id="rId25"/>
    <p:sldId id="443" r:id="rId26"/>
    <p:sldId id="409" r:id="rId27"/>
    <p:sldId id="435" r:id="rId28"/>
    <p:sldId id="436" r:id="rId29"/>
    <p:sldId id="432" r:id="rId30"/>
    <p:sldId id="482" r:id="rId31"/>
    <p:sldId id="496" r:id="rId32"/>
    <p:sldId id="483" r:id="rId33"/>
    <p:sldId id="484" r:id="rId34"/>
    <p:sldId id="297" r:id="rId35"/>
    <p:sldId id="288" r:id="rId36"/>
    <p:sldId id="291" r:id="rId3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D9F2"/>
    <a:srgbClr val="4FBCE7"/>
    <a:srgbClr val="82CFEE"/>
    <a:srgbClr val="1885B0"/>
    <a:srgbClr val="FFFF00"/>
    <a:srgbClr val="1C9ED3"/>
    <a:srgbClr val="333333"/>
    <a:srgbClr val="189ED9"/>
    <a:srgbClr val="F4960C"/>
    <a:srgbClr val="1A679E"/>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69506" autoAdjust="0"/>
  </p:normalViewPr>
  <p:slideViewPr>
    <p:cSldViewPr>
      <p:cViewPr>
        <p:scale>
          <a:sx n="80" d="100"/>
          <a:sy n="80" d="100"/>
        </p:scale>
        <p:origin x="-1378" y="-58"/>
      </p:cViewPr>
      <p:guideLst>
        <p:guide orient="horz" pos="2160"/>
        <p:guide pos="2880"/>
      </p:guideLst>
    </p:cSldViewPr>
  </p:slideViewPr>
  <p:outlineViewPr>
    <p:cViewPr>
      <p:scale>
        <a:sx n="33" d="100"/>
        <a:sy n="33" d="100"/>
      </p:scale>
      <p:origin x="48" y="7952"/>
    </p:cViewPr>
  </p:outlineViewPr>
  <p:notesTextViewPr>
    <p:cViewPr>
      <p:scale>
        <a:sx n="108" d="100"/>
        <a:sy n="108" d="100"/>
      </p:scale>
      <p:origin x="0" y="0"/>
    </p:cViewPr>
  </p:notesTextViewPr>
  <p:sorterViewPr>
    <p:cViewPr>
      <p:scale>
        <a:sx n="110" d="100"/>
        <a:sy n="110" d="100"/>
      </p:scale>
      <p:origin x="0" y="56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984326-0ED3-41AF-ACE4-9F4D4E995FEA}" type="doc">
      <dgm:prSet loTypeId="urn:microsoft.com/office/officeart/2005/8/layout/vList2" loCatId="list" qsTypeId="urn:microsoft.com/office/officeart/2005/8/quickstyle/simple1" qsCatId="simple" csTypeId="urn:microsoft.com/office/officeart/2005/8/colors/accent2_3" csCatId="accent2" phldr="1"/>
      <dgm:spPr/>
      <dgm:t>
        <a:bodyPr/>
        <a:lstStyle/>
        <a:p>
          <a:endParaRPr lang="en-AU"/>
        </a:p>
      </dgm:t>
    </dgm:pt>
    <dgm:pt modelId="{655ABE41-7F82-4D1F-AE0F-CB57A7985BFF}">
      <dgm:prSet/>
      <dgm:spPr/>
      <dgm:t>
        <a:bodyPr/>
        <a:lstStyle/>
        <a:p>
          <a:pPr rtl="0"/>
          <a:r>
            <a:rPr lang="en-US" dirty="0" smtClean="0"/>
            <a:t>Understand where registration data comes from</a:t>
          </a:r>
          <a:endParaRPr lang="en-AU" dirty="0"/>
        </a:p>
      </dgm:t>
    </dgm:pt>
    <dgm:pt modelId="{1DECDE22-B434-4D2A-917F-75E39B2117E2}" type="parTrans" cxnId="{5623B1AE-D587-4305-BDAF-F08F22217945}">
      <dgm:prSet/>
      <dgm:spPr/>
      <dgm:t>
        <a:bodyPr/>
        <a:lstStyle/>
        <a:p>
          <a:endParaRPr lang="en-AU"/>
        </a:p>
      </dgm:t>
    </dgm:pt>
    <dgm:pt modelId="{7946FEDC-3241-4D7F-A77B-03D24C622908}" type="sibTrans" cxnId="{5623B1AE-D587-4305-BDAF-F08F22217945}">
      <dgm:prSet/>
      <dgm:spPr/>
      <dgm:t>
        <a:bodyPr/>
        <a:lstStyle/>
        <a:p>
          <a:endParaRPr lang="en-AU"/>
        </a:p>
      </dgm:t>
    </dgm:pt>
    <dgm:pt modelId="{2B72C7B8-15AB-4227-9C23-2EBE8283B911}">
      <dgm:prSet/>
      <dgm:spPr/>
      <dgm:t>
        <a:bodyPr/>
        <a:lstStyle/>
        <a:p>
          <a:r>
            <a:rPr lang="en-US" dirty="0" smtClean="0"/>
            <a:t>Create an NHVR Portal customer account </a:t>
          </a:r>
        </a:p>
      </dgm:t>
    </dgm:pt>
    <dgm:pt modelId="{180C11C8-B21E-4A66-BAC5-5A8C0F7F9355}" type="parTrans" cxnId="{23ACE47C-D7F7-43B7-A307-EEA2162934BE}">
      <dgm:prSet/>
      <dgm:spPr/>
      <dgm:t>
        <a:bodyPr/>
        <a:lstStyle/>
        <a:p>
          <a:endParaRPr lang="en-AU"/>
        </a:p>
      </dgm:t>
    </dgm:pt>
    <dgm:pt modelId="{1FD79043-06B1-4FB5-BBDE-7059158DAAA2}" type="sibTrans" cxnId="{23ACE47C-D7F7-43B7-A307-EEA2162934BE}">
      <dgm:prSet/>
      <dgm:spPr/>
      <dgm:t>
        <a:bodyPr/>
        <a:lstStyle/>
        <a:p>
          <a:endParaRPr lang="en-AU"/>
        </a:p>
      </dgm:t>
    </dgm:pt>
    <dgm:pt modelId="{887C4E41-21DE-4A15-B559-CF76A0E687EB}">
      <dgm:prSet/>
      <dgm:spPr/>
      <dgm:t>
        <a:bodyPr/>
        <a:lstStyle/>
        <a:p>
          <a:r>
            <a:rPr lang="en-US" dirty="0" smtClean="0"/>
            <a:t>Create a user and define an administrator</a:t>
          </a:r>
        </a:p>
      </dgm:t>
    </dgm:pt>
    <dgm:pt modelId="{6BD6B1AB-D7C6-49C8-9ECC-47B241489F89}" type="parTrans" cxnId="{F9AAA33B-D0F1-402E-895E-C69E4852CE03}">
      <dgm:prSet/>
      <dgm:spPr/>
      <dgm:t>
        <a:bodyPr/>
        <a:lstStyle/>
        <a:p>
          <a:endParaRPr lang="en-AU"/>
        </a:p>
      </dgm:t>
    </dgm:pt>
    <dgm:pt modelId="{B4A4DC51-65B3-46E8-847F-637B0E4CC34A}" type="sibTrans" cxnId="{F9AAA33B-D0F1-402E-895E-C69E4852CE03}">
      <dgm:prSet/>
      <dgm:spPr/>
      <dgm:t>
        <a:bodyPr/>
        <a:lstStyle/>
        <a:p>
          <a:endParaRPr lang="en-AU"/>
        </a:p>
      </dgm:t>
    </dgm:pt>
    <dgm:pt modelId="{85C8A118-9934-47A8-96AA-9F05F4F43C49}">
      <dgm:prSet/>
      <dgm:spPr/>
      <dgm:t>
        <a:bodyPr/>
        <a:lstStyle/>
        <a:p>
          <a:r>
            <a:rPr lang="en-US" dirty="0" smtClean="0"/>
            <a:t>Link a user to a customer account as a member</a:t>
          </a:r>
        </a:p>
      </dgm:t>
    </dgm:pt>
    <dgm:pt modelId="{A2EB60E2-0A37-49BA-93C2-BC509D604321}" type="parTrans" cxnId="{069B78C5-59F7-4578-995F-35D1D46A1A52}">
      <dgm:prSet/>
      <dgm:spPr/>
      <dgm:t>
        <a:bodyPr/>
        <a:lstStyle/>
        <a:p>
          <a:endParaRPr lang="en-AU"/>
        </a:p>
      </dgm:t>
    </dgm:pt>
    <dgm:pt modelId="{011F7B12-1838-49C5-915C-E8F2DC60A21F}" type="sibTrans" cxnId="{069B78C5-59F7-4578-995F-35D1D46A1A52}">
      <dgm:prSet/>
      <dgm:spPr/>
      <dgm:t>
        <a:bodyPr/>
        <a:lstStyle/>
        <a:p>
          <a:endParaRPr lang="en-AU"/>
        </a:p>
      </dgm:t>
    </dgm:pt>
    <dgm:pt modelId="{2EC50753-E967-4A25-BB12-1CF540182E24}">
      <dgm:prSet/>
      <dgm:spPr/>
      <dgm:t>
        <a:bodyPr/>
        <a:lstStyle/>
        <a:p>
          <a:r>
            <a:rPr lang="en-US" dirty="0" smtClean="0"/>
            <a:t>Assign permissions to users appropriately </a:t>
          </a:r>
        </a:p>
      </dgm:t>
    </dgm:pt>
    <dgm:pt modelId="{A82D6D27-C068-4751-8F7F-92941DCEDB4F}" type="parTrans" cxnId="{5B7EDC76-8365-44C3-97DC-EC1F67633B5E}">
      <dgm:prSet/>
      <dgm:spPr/>
      <dgm:t>
        <a:bodyPr/>
        <a:lstStyle/>
        <a:p>
          <a:endParaRPr lang="en-AU"/>
        </a:p>
      </dgm:t>
    </dgm:pt>
    <dgm:pt modelId="{94EE7741-7C24-4031-A3AF-1FA9767D3DFD}" type="sibTrans" cxnId="{5B7EDC76-8365-44C3-97DC-EC1F67633B5E}">
      <dgm:prSet/>
      <dgm:spPr/>
      <dgm:t>
        <a:bodyPr/>
        <a:lstStyle/>
        <a:p>
          <a:endParaRPr lang="en-AU"/>
        </a:p>
      </dgm:t>
    </dgm:pt>
    <dgm:pt modelId="{D9ED977D-5BE4-452C-A756-A3A6B57A2C26}">
      <dgm:prSet/>
      <dgm:spPr/>
      <dgm:t>
        <a:bodyPr/>
        <a:lstStyle/>
        <a:p>
          <a:r>
            <a:rPr lang="en-US" dirty="0" smtClean="0"/>
            <a:t>Linked jurisdictional registration accounts to the NHVR Portal account</a:t>
          </a:r>
        </a:p>
      </dgm:t>
    </dgm:pt>
    <dgm:pt modelId="{B8909E00-4C14-4612-8AA5-932A1A806DF8}" type="parTrans" cxnId="{D8FDB9F3-131B-4094-A613-783AD3707C67}">
      <dgm:prSet/>
      <dgm:spPr/>
      <dgm:t>
        <a:bodyPr/>
        <a:lstStyle/>
        <a:p>
          <a:endParaRPr lang="en-AU"/>
        </a:p>
      </dgm:t>
    </dgm:pt>
    <dgm:pt modelId="{94CFB8A5-B444-4284-BD47-636FC347CA74}" type="sibTrans" cxnId="{D8FDB9F3-131B-4094-A613-783AD3707C67}">
      <dgm:prSet/>
      <dgm:spPr/>
      <dgm:t>
        <a:bodyPr/>
        <a:lstStyle/>
        <a:p>
          <a:endParaRPr lang="en-AU"/>
        </a:p>
      </dgm:t>
    </dgm:pt>
    <dgm:pt modelId="{42E7C43A-5C13-40B1-8AE6-86A782EFB5C6}">
      <dgm:prSet/>
      <dgm:spPr/>
      <dgm:t>
        <a:bodyPr/>
        <a:lstStyle/>
        <a:p>
          <a:r>
            <a:rPr lang="en-US" dirty="0" smtClean="0"/>
            <a:t>Share registration information with others</a:t>
          </a:r>
          <a:endParaRPr lang="en-US" dirty="0"/>
        </a:p>
      </dgm:t>
    </dgm:pt>
    <dgm:pt modelId="{BDC6F79A-F305-460A-99C6-C268D0FDA158}" type="parTrans" cxnId="{A14AD3EC-8D69-4F58-BBFA-857B5D3042C0}">
      <dgm:prSet/>
      <dgm:spPr/>
      <dgm:t>
        <a:bodyPr/>
        <a:lstStyle/>
        <a:p>
          <a:endParaRPr lang="en-AU"/>
        </a:p>
      </dgm:t>
    </dgm:pt>
    <dgm:pt modelId="{C88878D1-9737-41CA-8D6F-E8B8B6F098DA}" type="sibTrans" cxnId="{A14AD3EC-8D69-4F58-BBFA-857B5D3042C0}">
      <dgm:prSet/>
      <dgm:spPr/>
      <dgm:t>
        <a:bodyPr/>
        <a:lstStyle/>
        <a:p>
          <a:endParaRPr lang="en-AU"/>
        </a:p>
      </dgm:t>
    </dgm:pt>
    <dgm:pt modelId="{34309CEC-7021-4397-B9AB-2D2F23D0B123}" type="pres">
      <dgm:prSet presAssocID="{CA984326-0ED3-41AF-ACE4-9F4D4E995FEA}" presName="linear" presStyleCnt="0">
        <dgm:presLayoutVars>
          <dgm:animLvl val="lvl"/>
          <dgm:resizeHandles val="exact"/>
        </dgm:presLayoutVars>
      </dgm:prSet>
      <dgm:spPr/>
      <dgm:t>
        <a:bodyPr/>
        <a:lstStyle/>
        <a:p>
          <a:endParaRPr lang="en-AU"/>
        </a:p>
      </dgm:t>
    </dgm:pt>
    <dgm:pt modelId="{48730D63-55DC-4D31-A843-7F168A3F5B95}" type="pres">
      <dgm:prSet presAssocID="{655ABE41-7F82-4D1F-AE0F-CB57A7985BFF}" presName="parentText" presStyleLbl="node1" presStyleIdx="0" presStyleCnt="7">
        <dgm:presLayoutVars>
          <dgm:chMax val="0"/>
          <dgm:bulletEnabled val="1"/>
        </dgm:presLayoutVars>
      </dgm:prSet>
      <dgm:spPr/>
      <dgm:t>
        <a:bodyPr/>
        <a:lstStyle/>
        <a:p>
          <a:endParaRPr lang="en-AU"/>
        </a:p>
      </dgm:t>
    </dgm:pt>
    <dgm:pt modelId="{66FCA8FF-E857-480B-968C-B9A2AEBC545C}" type="pres">
      <dgm:prSet presAssocID="{7946FEDC-3241-4D7F-A77B-03D24C622908}" presName="spacer" presStyleCnt="0"/>
      <dgm:spPr/>
    </dgm:pt>
    <dgm:pt modelId="{CD9CB5F1-E820-4B0C-8402-C3EBA1009017}" type="pres">
      <dgm:prSet presAssocID="{2B72C7B8-15AB-4227-9C23-2EBE8283B911}" presName="parentText" presStyleLbl="node1" presStyleIdx="1" presStyleCnt="7">
        <dgm:presLayoutVars>
          <dgm:chMax val="0"/>
          <dgm:bulletEnabled val="1"/>
        </dgm:presLayoutVars>
      </dgm:prSet>
      <dgm:spPr/>
      <dgm:t>
        <a:bodyPr/>
        <a:lstStyle/>
        <a:p>
          <a:endParaRPr lang="en-AU"/>
        </a:p>
      </dgm:t>
    </dgm:pt>
    <dgm:pt modelId="{C5AB1CD9-8142-4D85-A6DD-6FB1F9229165}" type="pres">
      <dgm:prSet presAssocID="{1FD79043-06B1-4FB5-BBDE-7059158DAAA2}" presName="spacer" presStyleCnt="0"/>
      <dgm:spPr/>
    </dgm:pt>
    <dgm:pt modelId="{A8673FE4-EBD3-49F5-93AA-A724D62DB238}" type="pres">
      <dgm:prSet presAssocID="{887C4E41-21DE-4A15-B559-CF76A0E687EB}" presName="parentText" presStyleLbl="node1" presStyleIdx="2" presStyleCnt="7">
        <dgm:presLayoutVars>
          <dgm:chMax val="0"/>
          <dgm:bulletEnabled val="1"/>
        </dgm:presLayoutVars>
      </dgm:prSet>
      <dgm:spPr/>
      <dgm:t>
        <a:bodyPr/>
        <a:lstStyle/>
        <a:p>
          <a:endParaRPr lang="en-AU"/>
        </a:p>
      </dgm:t>
    </dgm:pt>
    <dgm:pt modelId="{77AC26E1-2ACD-4473-98BF-A106BCD8FEFB}" type="pres">
      <dgm:prSet presAssocID="{B4A4DC51-65B3-46E8-847F-637B0E4CC34A}" presName="spacer" presStyleCnt="0"/>
      <dgm:spPr/>
    </dgm:pt>
    <dgm:pt modelId="{57F7F551-13AF-455D-8209-7F26CB3EECE0}" type="pres">
      <dgm:prSet presAssocID="{85C8A118-9934-47A8-96AA-9F05F4F43C49}" presName="parentText" presStyleLbl="node1" presStyleIdx="3" presStyleCnt="7">
        <dgm:presLayoutVars>
          <dgm:chMax val="0"/>
          <dgm:bulletEnabled val="1"/>
        </dgm:presLayoutVars>
      </dgm:prSet>
      <dgm:spPr/>
      <dgm:t>
        <a:bodyPr/>
        <a:lstStyle/>
        <a:p>
          <a:endParaRPr lang="en-AU"/>
        </a:p>
      </dgm:t>
    </dgm:pt>
    <dgm:pt modelId="{7F3037E2-AE54-481D-96A5-EC4D2B6B579D}" type="pres">
      <dgm:prSet presAssocID="{011F7B12-1838-49C5-915C-E8F2DC60A21F}" presName="spacer" presStyleCnt="0"/>
      <dgm:spPr/>
    </dgm:pt>
    <dgm:pt modelId="{0AEFB4E3-9D7E-4935-978D-80A661C285E7}" type="pres">
      <dgm:prSet presAssocID="{2EC50753-E967-4A25-BB12-1CF540182E24}" presName="parentText" presStyleLbl="node1" presStyleIdx="4" presStyleCnt="7">
        <dgm:presLayoutVars>
          <dgm:chMax val="0"/>
          <dgm:bulletEnabled val="1"/>
        </dgm:presLayoutVars>
      </dgm:prSet>
      <dgm:spPr/>
      <dgm:t>
        <a:bodyPr/>
        <a:lstStyle/>
        <a:p>
          <a:endParaRPr lang="en-AU"/>
        </a:p>
      </dgm:t>
    </dgm:pt>
    <dgm:pt modelId="{BE6C2241-D0EA-4A3A-8CDA-D3EB02E2C358}" type="pres">
      <dgm:prSet presAssocID="{94EE7741-7C24-4031-A3AF-1FA9767D3DFD}" presName="spacer" presStyleCnt="0"/>
      <dgm:spPr/>
    </dgm:pt>
    <dgm:pt modelId="{16967100-CEF1-4289-BD60-9C649E6D3E91}" type="pres">
      <dgm:prSet presAssocID="{D9ED977D-5BE4-452C-A756-A3A6B57A2C26}" presName="parentText" presStyleLbl="node1" presStyleIdx="5" presStyleCnt="7">
        <dgm:presLayoutVars>
          <dgm:chMax val="0"/>
          <dgm:bulletEnabled val="1"/>
        </dgm:presLayoutVars>
      </dgm:prSet>
      <dgm:spPr/>
      <dgm:t>
        <a:bodyPr/>
        <a:lstStyle/>
        <a:p>
          <a:endParaRPr lang="en-AU"/>
        </a:p>
      </dgm:t>
    </dgm:pt>
    <dgm:pt modelId="{C17DE01A-DF74-4189-AF3C-24106652FE74}" type="pres">
      <dgm:prSet presAssocID="{94CFB8A5-B444-4284-BD47-636FC347CA74}" presName="spacer" presStyleCnt="0"/>
      <dgm:spPr/>
    </dgm:pt>
    <dgm:pt modelId="{AE81CB31-007E-4446-BA95-D04ACABCDFA1}" type="pres">
      <dgm:prSet presAssocID="{42E7C43A-5C13-40B1-8AE6-86A782EFB5C6}" presName="parentText" presStyleLbl="node1" presStyleIdx="6" presStyleCnt="7">
        <dgm:presLayoutVars>
          <dgm:chMax val="0"/>
          <dgm:bulletEnabled val="1"/>
        </dgm:presLayoutVars>
      </dgm:prSet>
      <dgm:spPr/>
      <dgm:t>
        <a:bodyPr/>
        <a:lstStyle/>
        <a:p>
          <a:endParaRPr lang="en-AU"/>
        </a:p>
      </dgm:t>
    </dgm:pt>
  </dgm:ptLst>
  <dgm:cxnLst>
    <dgm:cxn modelId="{9662FD9C-A81F-4D59-BD84-093E24038DBE}" type="presOf" srcId="{CA984326-0ED3-41AF-ACE4-9F4D4E995FEA}" destId="{34309CEC-7021-4397-B9AB-2D2F23D0B123}" srcOrd="0" destOrd="0" presId="urn:microsoft.com/office/officeart/2005/8/layout/vList2"/>
    <dgm:cxn modelId="{5623B1AE-D587-4305-BDAF-F08F22217945}" srcId="{CA984326-0ED3-41AF-ACE4-9F4D4E995FEA}" destId="{655ABE41-7F82-4D1F-AE0F-CB57A7985BFF}" srcOrd="0" destOrd="0" parTransId="{1DECDE22-B434-4D2A-917F-75E39B2117E2}" sibTransId="{7946FEDC-3241-4D7F-A77B-03D24C622908}"/>
    <dgm:cxn modelId="{F9AAA33B-D0F1-402E-895E-C69E4852CE03}" srcId="{CA984326-0ED3-41AF-ACE4-9F4D4E995FEA}" destId="{887C4E41-21DE-4A15-B559-CF76A0E687EB}" srcOrd="2" destOrd="0" parTransId="{6BD6B1AB-D7C6-49C8-9ECC-47B241489F89}" sibTransId="{B4A4DC51-65B3-46E8-847F-637B0E4CC34A}"/>
    <dgm:cxn modelId="{5B7EDC76-8365-44C3-97DC-EC1F67633B5E}" srcId="{CA984326-0ED3-41AF-ACE4-9F4D4E995FEA}" destId="{2EC50753-E967-4A25-BB12-1CF540182E24}" srcOrd="4" destOrd="0" parTransId="{A82D6D27-C068-4751-8F7F-92941DCEDB4F}" sibTransId="{94EE7741-7C24-4031-A3AF-1FA9767D3DFD}"/>
    <dgm:cxn modelId="{069B78C5-59F7-4578-995F-35D1D46A1A52}" srcId="{CA984326-0ED3-41AF-ACE4-9F4D4E995FEA}" destId="{85C8A118-9934-47A8-96AA-9F05F4F43C49}" srcOrd="3" destOrd="0" parTransId="{A2EB60E2-0A37-49BA-93C2-BC509D604321}" sibTransId="{011F7B12-1838-49C5-915C-E8F2DC60A21F}"/>
    <dgm:cxn modelId="{D8FDB9F3-131B-4094-A613-783AD3707C67}" srcId="{CA984326-0ED3-41AF-ACE4-9F4D4E995FEA}" destId="{D9ED977D-5BE4-452C-A756-A3A6B57A2C26}" srcOrd="5" destOrd="0" parTransId="{B8909E00-4C14-4612-8AA5-932A1A806DF8}" sibTransId="{94CFB8A5-B444-4284-BD47-636FC347CA74}"/>
    <dgm:cxn modelId="{E8818C5F-E020-4722-8312-7F8A7AC2CC3A}" type="presOf" srcId="{2EC50753-E967-4A25-BB12-1CF540182E24}" destId="{0AEFB4E3-9D7E-4935-978D-80A661C285E7}" srcOrd="0" destOrd="0" presId="urn:microsoft.com/office/officeart/2005/8/layout/vList2"/>
    <dgm:cxn modelId="{A14AD3EC-8D69-4F58-BBFA-857B5D3042C0}" srcId="{CA984326-0ED3-41AF-ACE4-9F4D4E995FEA}" destId="{42E7C43A-5C13-40B1-8AE6-86A782EFB5C6}" srcOrd="6" destOrd="0" parTransId="{BDC6F79A-F305-460A-99C6-C268D0FDA158}" sibTransId="{C88878D1-9737-41CA-8D6F-E8B8B6F098DA}"/>
    <dgm:cxn modelId="{BEAAC593-7D10-474C-A19E-C3AD81B63A70}" type="presOf" srcId="{887C4E41-21DE-4A15-B559-CF76A0E687EB}" destId="{A8673FE4-EBD3-49F5-93AA-A724D62DB238}" srcOrd="0" destOrd="0" presId="urn:microsoft.com/office/officeart/2005/8/layout/vList2"/>
    <dgm:cxn modelId="{AF2C11D7-B428-4846-9261-633AD5FD55D9}" type="presOf" srcId="{85C8A118-9934-47A8-96AA-9F05F4F43C49}" destId="{57F7F551-13AF-455D-8209-7F26CB3EECE0}" srcOrd="0" destOrd="0" presId="urn:microsoft.com/office/officeart/2005/8/layout/vList2"/>
    <dgm:cxn modelId="{23ACE47C-D7F7-43B7-A307-EEA2162934BE}" srcId="{CA984326-0ED3-41AF-ACE4-9F4D4E995FEA}" destId="{2B72C7B8-15AB-4227-9C23-2EBE8283B911}" srcOrd="1" destOrd="0" parTransId="{180C11C8-B21E-4A66-BAC5-5A8C0F7F9355}" sibTransId="{1FD79043-06B1-4FB5-BBDE-7059158DAAA2}"/>
    <dgm:cxn modelId="{26F1B8D6-86D9-4144-8F1A-D012E975D8DA}" type="presOf" srcId="{2B72C7B8-15AB-4227-9C23-2EBE8283B911}" destId="{CD9CB5F1-E820-4B0C-8402-C3EBA1009017}" srcOrd="0" destOrd="0" presId="urn:microsoft.com/office/officeart/2005/8/layout/vList2"/>
    <dgm:cxn modelId="{8708B194-088F-4140-8B73-0F1910811782}" type="presOf" srcId="{42E7C43A-5C13-40B1-8AE6-86A782EFB5C6}" destId="{AE81CB31-007E-4446-BA95-D04ACABCDFA1}" srcOrd="0" destOrd="0" presId="urn:microsoft.com/office/officeart/2005/8/layout/vList2"/>
    <dgm:cxn modelId="{74A623A0-B841-4961-9308-B406C071C957}" type="presOf" srcId="{655ABE41-7F82-4D1F-AE0F-CB57A7985BFF}" destId="{48730D63-55DC-4D31-A843-7F168A3F5B95}" srcOrd="0" destOrd="0" presId="urn:microsoft.com/office/officeart/2005/8/layout/vList2"/>
    <dgm:cxn modelId="{B133132D-A58C-436A-B704-8042CB50D7C6}" type="presOf" srcId="{D9ED977D-5BE4-452C-A756-A3A6B57A2C26}" destId="{16967100-CEF1-4289-BD60-9C649E6D3E91}" srcOrd="0" destOrd="0" presId="urn:microsoft.com/office/officeart/2005/8/layout/vList2"/>
    <dgm:cxn modelId="{B34E946F-1E8B-494B-8607-7450BF8646DA}" type="presParOf" srcId="{34309CEC-7021-4397-B9AB-2D2F23D0B123}" destId="{48730D63-55DC-4D31-A843-7F168A3F5B95}" srcOrd="0" destOrd="0" presId="urn:microsoft.com/office/officeart/2005/8/layout/vList2"/>
    <dgm:cxn modelId="{3C3ACDBA-17A6-4880-9B53-4D28A30AB357}" type="presParOf" srcId="{34309CEC-7021-4397-B9AB-2D2F23D0B123}" destId="{66FCA8FF-E857-480B-968C-B9A2AEBC545C}" srcOrd="1" destOrd="0" presId="urn:microsoft.com/office/officeart/2005/8/layout/vList2"/>
    <dgm:cxn modelId="{0CFE966F-E8EE-456F-859A-58A6BE582F26}" type="presParOf" srcId="{34309CEC-7021-4397-B9AB-2D2F23D0B123}" destId="{CD9CB5F1-E820-4B0C-8402-C3EBA1009017}" srcOrd="2" destOrd="0" presId="urn:microsoft.com/office/officeart/2005/8/layout/vList2"/>
    <dgm:cxn modelId="{6B84CC15-0D78-40EB-894E-E9B685DD5E43}" type="presParOf" srcId="{34309CEC-7021-4397-B9AB-2D2F23D0B123}" destId="{C5AB1CD9-8142-4D85-A6DD-6FB1F9229165}" srcOrd="3" destOrd="0" presId="urn:microsoft.com/office/officeart/2005/8/layout/vList2"/>
    <dgm:cxn modelId="{848B2EEC-E63D-4AD3-B821-BC39888B433C}" type="presParOf" srcId="{34309CEC-7021-4397-B9AB-2D2F23D0B123}" destId="{A8673FE4-EBD3-49F5-93AA-A724D62DB238}" srcOrd="4" destOrd="0" presId="urn:microsoft.com/office/officeart/2005/8/layout/vList2"/>
    <dgm:cxn modelId="{741BB182-AA3F-40D7-AD56-FC937374FFA0}" type="presParOf" srcId="{34309CEC-7021-4397-B9AB-2D2F23D0B123}" destId="{77AC26E1-2ACD-4473-98BF-A106BCD8FEFB}" srcOrd="5" destOrd="0" presId="urn:microsoft.com/office/officeart/2005/8/layout/vList2"/>
    <dgm:cxn modelId="{43E3EC2A-67EB-4039-A467-20D6B01B7454}" type="presParOf" srcId="{34309CEC-7021-4397-B9AB-2D2F23D0B123}" destId="{57F7F551-13AF-455D-8209-7F26CB3EECE0}" srcOrd="6" destOrd="0" presId="urn:microsoft.com/office/officeart/2005/8/layout/vList2"/>
    <dgm:cxn modelId="{E0142D07-519C-4C2D-85F6-66DCF15DF9A4}" type="presParOf" srcId="{34309CEC-7021-4397-B9AB-2D2F23D0B123}" destId="{7F3037E2-AE54-481D-96A5-EC4D2B6B579D}" srcOrd="7" destOrd="0" presId="urn:microsoft.com/office/officeart/2005/8/layout/vList2"/>
    <dgm:cxn modelId="{5B76C818-C542-463F-BB27-9A8A62C921D8}" type="presParOf" srcId="{34309CEC-7021-4397-B9AB-2D2F23D0B123}" destId="{0AEFB4E3-9D7E-4935-978D-80A661C285E7}" srcOrd="8" destOrd="0" presId="urn:microsoft.com/office/officeart/2005/8/layout/vList2"/>
    <dgm:cxn modelId="{D2C9C303-D1CE-44BB-AF4A-891C49F6395F}" type="presParOf" srcId="{34309CEC-7021-4397-B9AB-2D2F23D0B123}" destId="{BE6C2241-D0EA-4A3A-8CDA-D3EB02E2C358}" srcOrd="9" destOrd="0" presId="urn:microsoft.com/office/officeart/2005/8/layout/vList2"/>
    <dgm:cxn modelId="{E1DB9476-423A-4F77-B0AA-609CB7566B72}" type="presParOf" srcId="{34309CEC-7021-4397-B9AB-2D2F23D0B123}" destId="{16967100-CEF1-4289-BD60-9C649E6D3E91}" srcOrd="10" destOrd="0" presId="urn:microsoft.com/office/officeart/2005/8/layout/vList2"/>
    <dgm:cxn modelId="{D0C0CC23-7C5F-4491-B8F6-9B189293732E}" type="presParOf" srcId="{34309CEC-7021-4397-B9AB-2D2F23D0B123}" destId="{C17DE01A-DF74-4189-AF3C-24106652FE74}" srcOrd="11" destOrd="0" presId="urn:microsoft.com/office/officeart/2005/8/layout/vList2"/>
    <dgm:cxn modelId="{B669DE98-3259-45E5-BFB6-4AD577EC4E3F}" type="presParOf" srcId="{34309CEC-7021-4397-B9AB-2D2F23D0B123}" destId="{AE81CB31-007E-4446-BA95-D04ACABCDFA1}"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984326-0ED3-41AF-ACE4-9F4D4E995FEA}" type="doc">
      <dgm:prSet loTypeId="urn:microsoft.com/office/officeart/2005/8/layout/vList2" loCatId="list" qsTypeId="urn:microsoft.com/office/officeart/2005/8/quickstyle/simple1" qsCatId="simple" csTypeId="urn:microsoft.com/office/officeart/2005/8/colors/accent2_3" csCatId="accent2" phldr="1"/>
      <dgm:spPr/>
      <dgm:t>
        <a:bodyPr/>
        <a:lstStyle/>
        <a:p>
          <a:endParaRPr lang="en-AU"/>
        </a:p>
      </dgm:t>
    </dgm:pt>
    <dgm:pt modelId="{655ABE41-7F82-4D1F-AE0F-CB57A7985BFF}">
      <dgm:prSet custT="1"/>
      <dgm:spPr/>
      <dgm:t>
        <a:bodyPr/>
        <a:lstStyle/>
        <a:p>
          <a:pPr rtl="0"/>
          <a:r>
            <a:rPr lang="en-AU" sz="1800" dirty="0" smtClean="0"/>
            <a:t>Download or print vehicle records to provide to other parties in the supply chain.</a:t>
          </a:r>
          <a:endParaRPr lang="en-AU" sz="1800" dirty="0"/>
        </a:p>
      </dgm:t>
    </dgm:pt>
    <dgm:pt modelId="{1DECDE22-B434-4D2A-917F-75E39B2117E2}" type="parTrans" cxnId="{5623B1AE-D587-4305-BDAF-F08F22217945}">
      <dgm:prSet/>
      <dgm:spPr/>
      <dgm:t>
        <a:bodyPr/>
        <a:lstStyle/>
        <a:p>
          <a:endParaRPr lang="en-AU" sz="1800"/>
        </a:p>
      </dgm:t>
    </dgm:pt>
    <dgm:pt modelId="{7946FEDC-3241-4D7F-A77B-03D24C622908}" type="sibTrans" cxnId="{5623B1AE-D587-4305-BDAF-F08F22217945}">
      <dgm:prSet/>
      <dgm:spPr/>
      <dgm:t>
        <a:bodyPr/>
        <a:lstStyle/>
        <a:p>
          <a:endParaRPr lang="en-AU" sz="1800"/>
        </a:p>
      </dgm:t>
    </dgm:pt>
    <dgm:pt modelId="{9853B2A4-C7B9-4596-AAE3-03453C1A5D13}">
      <dgm:prSet custT="1"/>
      <dgm:spPr/>
      <dgm:t>
        <a:bodyPr/>
        <a:lstStyle/>
        <a:p>
          <a:pPr rtl="0"/>
          <a:r>
            <a:rPr lang="en-AU" sz="1800" dirty="0" smtClean="0"/>
            <a:t>Check registration changes and transfers have been processed correctly</a:t>
          </a:r>
          <a:endParaRPr lang="en-AU" sz="1800" dirty="0"/>
        </a:p>
      </dgm:t>
    </dgm:pt>
    <dgm:pt modelId="{F76DCE87-D60C-4EB1-881C-61CDA43B1739}" type="parTrans" cxnId="{2C69B7F9-5143-4FAF-A070-F349DB31B118}">
      <dgm:prSet/>
      <dgm:spPr/>
      <dgm:t>
        <a:bodyPr/>
        <a:lstStyle/>
        <a:p>
          <a:endParaRPr lang="en-AU"/>
        </a:p>
      </dgm:t>
    </dgm:pt>
    <dgm:pt modelId="{54A22BDF-3A66-4150-BFA1-4DAAC4C0719F}" type="sibTrans" cxnId="{2C69B7F9-5143-4FAF-A070-F349DB31B118}">
      <dgm:prSet/>
      <dgm:spPr/>
      <dgm:t>
        <a:bodyPr/>
        <a:lstStyle/>
        <a:p>
          <a:endParaRPr lang="en-AU"/>
        </a:p>
      </dgm:t>
    </dgm:pt>
    <dgm:pt modelId="{8474F1B8-EE10-4B3A-AC21-D542F3EFF7DF}">
      <dgm:prSet custT="1"/>
      <dgm:spPr/>
      <dgm:t>
        <a:bodyPr/>
        <a:lstStyle/>
        <a:p>
          <a:pPr rtl="0"/>
          <a:r>
            <a:rPr lang="en-AU" sz="1800" dirty="0" smtClean="0"/>
            <a:t>Share registration records with other NHVR Portal users</a:t>
          </a:r>
          <a:endParaRPr lang="en-AU" sz="1800" dirty="0"/>
        </a:p>
      </dgm:t>
    </dgm:pt>
    <dgm:pt modelId="{7587670B-C6B1-43EC-82F7-2F2686188392}" type="parTrans" cxnId="{B8B87091-2CBC-4AD1-9D8A-577832600143}">
      <dgm:prSet/>
      <dgm:spPr/>
      <dgm:t>
        <a:bodyPr/>
        <a:lstStyle/>
        <a:p>
          <a:endParaRPr lang="en-AU"/>
        </a:p>
      </dgm:t>
    </dgm:pt>
    <dgm:pt modelId="{E2703DE3-B905-4BFC-8A56-AE3E57097C0A}" type="sibTrans" cxnId="{B8B87091-2CBC-4AD1-9D8A-577832600143}">
      <dgm:prSet/>
      <dgm:spPr/>
      <dgm:t>
        <a:bodyPr/>
        <a:lstStyle/>
        <a:p>
          <a:endParaRPr lang="en-AU"/>
        </a:p>
      </dgm:t>
    </dgm:pt>
    <dgm:pt modelId="{5A7575F1-BCA3-451A-B393-E99F8EE1ACA0}">
      <dgm:prSet custT="1"/>
      <dgm:spPr/>
      <dgm:t>
        <a:bodyPr/>
        <a:lstStyle/>
        <a:p>
          <a:pPr rtl="0"/>
          <a:r>
            <a:rPr lang="en-AU" sz="1800" dirty="0" smtClean="0"/>
            <a:t>Forecast registration renewals, annual inspections and costs</a:t>
          </a:r>
          <a:endParaRPr lang="en-AU" sz="1800" dirty="0"/>
        </a:p>
      </dgm:t>
    </dgm:pt>
    <dgm:pt modelId="{2F65ECD1-ECA8-4613-8599-6901BBA8C3F3}" type="parTrans" cxnId="{2BCEEE3A-B595-44B3-9A3E-04D7C127A459}">
      <dgm:prSet/>
      <dgm:spPr/>
      <dgm:t>
        <a:bodyPr/>
        <a:lstStyle/>
        <a:p>
          <a:endParaRPr lang="en-AU"/>
        </a:p>
      </dgm:t>
    </dgm:pt>
    <dgm:pt modelId="{422E6D44-8412-4FF4-AD85-CD02B28B0181}" type="sibTrans" cxnId="{2BCEEE3A-B595-44B3-9A3E-04D7C127A459}">
      <dgm:prSet/>
      <dgm:spPr/>
      <dgm:t>
        <a:bodyPr/>
        <a:lstStyle/>
        <a:p>
          <a:endParaRPr lang="en-AU"/>
        </a:p>
      </dgm:t>
    </dgm:pt>
    <dgm:pt modelId="{65B5C8B5-6B13-489A-BD49-8C41CC87878A}">
      <dgm:prSet custT="1"/>
      <dgm:spPr/>
      <dgm:t>
        <a:bodyPr/>
        <a:lstStyle/>
        <a:p>
          <a:pPr rtl="0"/>
          <a:r>
            <a:rPr lang="en-AU" sz="1800" smtClean="0"/>
            <a:t>Confirm </a:t>
          </a:r>
          <a:r>
            <a:rPr lang="en-AU" sz="1800" dirty="0" smtClean="0"/>
            <a:t>that details recorded by transport authorities align with their own</a:t>
          </a:r>
          <a:endParaRPr lang="en-AU" sz="1800" dirty="0"/>
        </a:p>
      </dgm:t>
    </dgm:pt>
    <dgm:pt modelId="{35791BCA-69B0-4BCA-8377-516A74F8BF40}" type="parTrans" cxnId="{0B6482A5-5DDC-4EC8-B729-BE422715D311}">
      <dgm:prSet/>
      <dgm:spPr/>
      <dgm:t>
        <a:bodyPr/>
        <a:lstStyle/>
        <a:p>
          <a:endParaRPr lang="en-AU"/>
        </a:p>
      </dgm:t>
    </dgm:pt>
    <dgm:pt modelId="{E9E798CA-B847-485C-A6CC-2524071D5298}" type="sibTrans" cxnId="{0B6482A5-5DDC-4EC8-B729-BE422715D311}">
      <dgm:prSet/>
      <dgm:spPr/>
      <dgm:t>
        <a:bodyPr/>
        <a:lstStyle/>
        <a:p>
          <a:endParaRPr lang="en-AU"/>
        </a:p>
      </dgm:t>
    </dgm:pt>
    <dgm:pt modelId="{34309CEC-7021-4397-B9AB-2D2F23D0B123}" type="pres">
      <dgm:prSet presAssocID="{CA984326-0ED3-41AF-ACE4-9F4D4E995FEA}" presName="linear" presStyleCnt="0">
        <dgm:presLayoutVars>
          <dgm:animLvl val="lvl"/>
          <dgm:resizeHandles val="exact"/>
        </dgm:presLayoutVars>
      </dgm:prSet>
      <dgm:spPr/>
      <dgm:t>
        <a:bodyPr/>
        <a:lstStyle/>
        <a:p>
          <a:endParaRPr lang="en-AU"/>
        </a:p>
      </dgm:t>
    </dgm:pt>
    <dgm:pt modelId="{48730D63-55DC-4D31-A843-7F168A3F5B95}" type="pres">
      <dgm:prSet presAssocID="{655ABE41-7F82-4D1F-AE0F-CB57A7985BFF}" presName="parentText" presStyleLbl="node1" presStyleIdx="0" presStyleCnt="5">
        <dgm:presLayoutVars>
          <dgm:chMax val="0"/>
          <dgm:bulletEnabled val="1"/>
        </dgm:presLayoutVars>
      </dgm:prSet>
      <dgm:spPr/>
      <dgm:t>
        <a:bodyPr/>
        <a:lstStyle/>
        <a:p>
          <a:endParaRPr lang="en-AU"/>
        </a:p>
      </dgm:t>
    </dgm:pt>
    <dgm:pt modelId="{66FCA8FF-E857-480B-968C-B9A2AEBC545C}" type="pres">
      <dgm:prSet presAssocID="{7946FEDC-3241-4D7F-A77B-03D24C622908}" presName="spacer" presStyleCnt="0"/>
      <dgm:spPr/>
    </dgm:pt>
    <dgm:pt modelId="{E21AE9D4-AB17-4547-931E-7FC21F259CE4}" type="pres">
      <dgm:prSet presAssocID="{8474F1B8-EE10-4B3A-AC21-D542F3EFF7DF}" presName="parentText" presStyleLbl="node1" presStyleIdx="1" presStyleCnt="5">
        <dgm:presLayoutVars>
          <dgm:chMax val="0"/>
          <dgm:bulletEnabled val="1"/>
        </dgm:presLayoutVars>
      </dgm:prSet>
      <dgm:spPr/>
      <dgm:t>
        <a:bodyPr/>
        <a:lstStyle/>
        <a:p>
          <a:endParaRPr lang="en-AU"/>
        </a:p>
      </dgm:t>
    </dgm:pt>
    <dgm:pt modelId="{9EADF491-020D-41AF-ACDE-CD318ECEBD34}" type="pres">
      <dgm:prSet presAssocID="{E2703DE3-B905-4BFC-8A56-AE3E57097C0A}" presName="spacer" presStyleCnt="0"/>
      <dgm:spPr/>
    </dgm:pt>
    <dgm:pt modelId="{ECC757FD-B70E-49B8-AAAF-FCE637079385}" type="pres">
      <dgm:prSet presAssocID="{5A7575F1-BCA3-451A-B393-E99F8EE1ACA0}" presName="parentText" presStyleLbl="node1" presStyleIdx="2" presStyleCnt="5">
        <dgm:presLayoutVars>
          <dgm:chMax val="0"/>
          <dgm:bulletEnabled val="1"/>
        </dgm:presLayoutVars>
      </dgm:prSet>
      <dgm:spPr/>
      <dgm:t>
        <a:bodyPr/>
        <a:lstStyle/>
        <a:p>
          <a:endParaRPr lang="en-AU"/>
        </a:p>
      </dgm:t>
    </dgm:pt>
    <dgm:pt modelId="{46CB0DF5-2EF8-4D11-BB08-A29FE3DD6948}" type="pres">
      <dgm:prSet presAssocID="{422E6D44-8412-4FF4-AD85-CD02B28B0181}" presName="spacer" presStyleCnt="0"/>
      <dgm:spPr/>
    </dgm:pt>
    <dgm:pt modelId="{2C52D4E8-125A-4102-B68D-EE996B2DBAA5}" type="pres">
      <dgm:prSet presAssocID="{9853B2A4-C7B9-4596-AAE3-03453C1A5D13}" presName="parentText" presStyleLbl="node1" presStyleIdx="3" presStyleCnt="5">
        <dgm:presLayoutVars>
          <dgm:chMax val="0"/>
          <dgm:bulletEnabled val="1"/>
        </dgm:presLayoutVars>
      </dgm:prSet>
      <dgm:spPr/>
      <dgm:t>
        <a:bodyPr/>
        <a:lstStyle/>
        <a:p>
          <a:endParaRPr lang="en-AU"/>
        </a:p>
      </dgm:t>
    </dgm:pt>
    <dgm:pt modelId="{DF7918DE-176B-4115-9340-B4F42C99B9EC}" type="pres">
      <dgm:prSet presAssocID="{54A22BDF-3A66-4150-BFA1-4DAAC4C0719F}" presName="spacer" presStyleCnt="0"/>
      <dgm:spPr/>
    </dgm:pt>
    <dgm:pt modelId="{5B6C0DB9-D8A2-4928-BEB5-AFDE3E783EBD}" type="pres">
      <dgm:prSet presAssocID="{65B5C8B5-6B13-489A-BD49-8C41CC87878A}" presName="parentText" presStyleLbl="node1" presStyleIdx="4" presStyleCnt="5">
        <dgm:presLayoutVars>
          <dgm:chMax val="0"/>
          <dgm:bulletEnabled val="1"/>
        </dgm:presLayoutVars>
      </dgm:prSet>
      <dgm:spPr/>
      <dgm:t>
        <a:bodyPr/>
        <a:lstStyle/>
        <a:p>
          <a:endParaRPr lang="en-AU"/>
        </a:p>
      </dgm:t>
    </dgm:pt>
  </dgm:ptLst>
  <dgm:cxnLst>
    <dgm:cxn modelId="{7DFA2E87-F3BE-4653-A28D-CC623DC81544}" type="presOf" srcId="{655ABE41-7F82-4D1F-AE0F-CB57A7985BFF}" destId="{48730D63-55DC-4D31-A843-7F168A3F5B95}" srcOrd="0" destOrd="0" presId="urn:microsoft.com/office/officeart/2005/8/layout/vList2"/>
    <dgm:cxn modelId="{0B6482A5-5DDC-4EC8-B729-BE422715D311}" srcId="{CA984326-0ED3-41AF-ACE4-9F4D4E995FEA}" destId="{65B5C8B5-6B13-489A-BD49-8C41CC87878A}" srcOrd="4" destOrd="0" parTransId="{35791BCA-69B0-4BCA-8377-516A74F8BF40}" sibTransId="{E9E798CA-B847-485C-A6CC-2524071D5298}"/>
    <dgm:cxn modelId="{B8B87091-2CBC-4AD1-9D8A-577832600143}" srcId="{CA984326-0ED3-41AF-ACE4-9F4D4E995FEA}" destId="{8474F1B8-EE10-4B3A-AC21-D542F3EFF7DF}" srcOrd="1" destOrd="0" parTransId="{7587670B-C6B1-43EC-82F7-2F2686188392}" sibTransId="{E2703DE3-B905-4BFC-8A56-AE3E57097C0A}"/>
    <dgm:cxn modelId="{5623B1AE-D587-4305-BDAF-F08F22217945}" srcId="{CA984326-0ED3-41AF-ACE4-9F4D4E995FEA}" destId="{655ABE41-7F82-4D1F-AE0F-CB57A7985BFF}" srcOrd="0" destOrd="0" parTransId="{1DECDE22-B434-4D2A-917F-75E39B2117E2}" sibTransId="{7946FEDC-3241-4D7F-A77B-03D24C622908}"/>
    <dgm:cxn modelId="{D738432C-2842-4BE7-9D65-47E81502B622}" type="presOf" srcId="{CA984326-0ED3-41AF-ACE4-9F4D4E995FEA}" destId="{34309CEC-7021-4397-B9AB-2D2F23D0B123}" srcOrd="0" destOrd="0" presId="urn:microsoft.com/office/officeart/2005/8/layout/vList2"/>
    <dgm:cxn modelId="{D1FE63B1-0BE8-4031-A0DD-D8A9983F57C7}" type="presOf" srcId="{9853B2A4-C7B9-4596-AAE3-03453C1A5D13}" destId="{2C52D4E8-125A-4102-B68D-EE996B2DBAA5}" srcOrd="0" destOrd="0" presId="urn:microsoft.com/office/officeart/2005/8/layout/vList2"/>
    <dgm:cxn modelId="{9E629239-BF56-456F-814F-B15D6F2E6BBB}" type="presOf" srcId="{65B5C8B5-6B13-489A-BD49-8C41CC87878A}" destId="{5B6C0DB9-D8A2-4928-BEB5-AFDE3E783EBD}" srcOrd="0" destOrd="0" presId="urn:microsoft.com/office/officeart/2005/8/layout/vList2"/>
    <dgm:cxn modelId="{2BCEEE3A-B595-44B3-9A3E-04D7C127A459}" srcId="{CA984326-0ED3-41AF-ACE4-9F4D4E995FEA}" destId="{5A7575F1-BCA3-451A-B393-E99F8EE1ACA0}" srcOrd="2" destOrd="0" parTransId="{2F65ECD1-ECA8-4613-8599-6901BBA8C3F3}" sibTransId="{422E6D44-8412-4FF4-AD85-CD02B28B0181}"/>
    <dgm:cxn modelId="{1FD71CF3-0A0D-41ED-8EB3-D14A5D86FC02}" type="presOf" srcId="{5A7575F1-BCA3-451A-B393-E99F8EE1ACA0}" destId="{ECC757FD-B70E-49B8-AAAF-FCE637079385}" srcOrd="0" destOrd="0" presId="urn:microsoft.com/office/officeart/2005/8/layout/vList2"/>
    <dgm:cxn modelId="{EA1D5F58-DEA2-42BB-8818-EFDB1F8B4783}" type="presOf" srcId="{8474F1B8-EE10-4B3A-AC21-D542F3EFF7DF}" destId="{E21AE9D4-AB17-4547-931E-7FC21F259CE4}" srcOrd="0" destOrd="0" presId="urn:microsoft.com/office/officeart/2005/8/layout/vList2"/>
    <dgm:cxn modelId="{2C69B7F9-5143-4FAF-A070-F349DB31B118}" srcId="{CA984326-0ED3-41AF-ACE4-9F4D4E995FEA}" destId="{9853B2A4-C7B9-4596-AAE3-03453C1A5D13}" srcOrd="3" destOrd="0" parTransId="{F76DCE87-D60C-4EB1-881C-61CDA43B1739}" sibTransId="{54A22BDF-3A66-4150-BFA1-4DAAC4C0719F}"/>
    <dgm:cxn modelId="{BAA016CF-295C-4ACC-943E-646D19D6B67B}" type="presParOf" srcId="{34309CEC-7021-4397-B9AB-2D2F23D0B123}" destId="{48730D63-55DC-4D31-A843-7F168A3F5B95}" srcOrd="0" destOrd="0" presId="urn:microsoft.com/office/officeart/2005/8/layout/vList2"/>
    <dgm:cxn modelId="{41116025-7934-402D-9C33-2EC12B3483E1}" type="presParOf" srcId="{34309CEC-7021-4397-B9AB-2D2F23D0B123}" destId="{66FCA8FF-E857-480B-968C-B9A2AEBC545C}" srcOrd="1" destOrd="0" presId="urn:microsoft.com/office/officeart/2005/8/layout/vList2"/>
    <dgm:cxn modelId="{651E2E69-9A30-4A86-B0BA-B143E43E2E4D}" type="presParOf" srcId="{34309CEC-7021-4397-B9AB-2D2F23D0B123}" destId="{E21AE9D4-AB17-4547-931E-7FC21F259CE4}" srcOrd="2" destOrd="0" presId="urn:microsoft.com/office/officeart/2005/8/layout/vList2"/>
    <dgm:cxn modelId="{36364070-6A5B-4E69-BA09-BB92E879E7AC}" type="presParOf" srcId="{34309CEC-7021-4397-B9AB-2D2F23D0B123}" destId="{9EADF491-020D-41AF-ACDE-CD318ECEBD34}" srcOrd="3" destOrd="0" presId="urn:microsoft.com/office/officeart/2005/8/layout/vList2"/>
    <dgm:cxn modelId="{F10CC2B0-CF31-4A6A-99FD-46F82AB09753}" type="presParOf" srcId="{34309CEC-7021-4397-B9AB-2D2F23D0B123}" destId="{ECC757FD-B70E-49B8-AAAF-FCE637079385}" srcOrd="4" destOrd="0" presId="urn:microsoft.com/office/officeart/2005/8/layout/vList2"/>
    <dgm:cxn modelId="{5EB7978F-B1A3-4978-8AD4-FCA3349314D7}" type="presParOf" srcId="{34309CEC-7021-4397-B9AB-2D2F23D0B123}" destId="{46CB0DF5-2EF8-4D11-BB08-A29FE3DD6948}" srcOrd="5" destOrd="0" presId="urn:microsoft.com/office/officeart/2005/8/layout/vList2"/>
    <dgm:cxn modelId="{F2E10C09-F866-4982-85E2-E6276D58183E}" type="presParOf" srcId="{34309CEC-7021-4397-B9AB-2D2F23D0B123}" destId="{2C52D4E8-125A-4102-B68D-EE996B2DBAA5}" srcOrd="6" destOrd="0" presId="urn:microsoft.com/office/officeart/2005/8/layout/vList2"/>
    <dgm:cxn modelId="{266BB26B-2848-4486-AAB6-2A9E870AB861}" type="presParOf" srcId="{34309CEC-7021-4397-B9AB-2D2F23D0B123}" destId="{DF7918DE-176B-4115-9340-B4F42C99B9EC}" srcOrd="7" destOrd="0" presId="urn:microsoft.com/office/officeart/2005/8/layout/vList2"/>
    <dgm:cxn modelId="{5CE28654-8B0A-447E-9004-19AA498A3F52}" type="presParOf" srcId="{34309CEC-7021-4397-B9AB-2D2F23D0B123}" destId="{5B6C0DB9-D8A2-4928-BEB5-AFDE3E783EBD}"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714BFFD-C2DB-49D3-80DE-6717395F489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AU"/>
        </a:p>
      </dgm:t>
    </dgm:pt>
    <dgm:pt modelId="{4D807140-366F-4840-A176-1E38731E190D}">
      <dgm:prSet custT="1"/>
      <dgm:spPr/>
      <dgm:t>
        <a:bodyPr/>
        <a:lstStyle/>
        <a:p>
          <a:pPr rtl="0"/>
          <a:r>
            <a:rPr lang="en-US" sz="2100" dirty="0" smtClean="0"/>
            <a:t>Step 1</a:t>
          </a:r>
          <a:endParaRPr lang="en-AU" sz="2100" dirty="0"/>
        </a:p>
      </dgm:t>
    </dgm:pt>
    <dgm:pt modelId="{3D79FA73-B158-42BE-80A7-60891E14E1EA}" type="parTrans" cxnId="{9214A6F8-A55C-46FB-97F3-A068E8A513EC}">
      <dgm:prSet/>
      <dgm:spPr/>
      <dgm:t>
        <a:bodyPr/>
        <a:lstStyle/>
        <a:p>
          <a:endParaRPr lang="en-AU"/>
        </a:p>
      </dgm:t>
    </dgm:pt>
    <dgm:pt modelId="{96457BF2-24B7-4F31-86CC-ABC8CB5C7670}" type="sibTrans" cxnId="{9214A6F8-A55C-46FB-97F3-A068E8A513EC}">
      <dgm:prSet/>
      <dgm:spPr/>
      <dgm:t>
        <a:bodyPr/>
        <a:lstStyle/>
        <a:p>
          <a:endParaRPr lang="en-AU"/>
        </a:p>
      </dgm:t>
    </dgm:pt>
    <dgm:pt modelId="{4FC5C321-A0E4-4D3D-876D-98AAE798ACF7}">
      <dgm:prSet/>
      <dgm:spPr/>
      <dgm:t>
        <a:bodyPr/>
        <a:lstStyle/>
        <a:p>
          <a:pPr rtl="0"/>
          <a:r>
            <a:rPr lang="en-US" dirty="0" smtClean="0"/>
            <a:t>Step 2</a:t>
          </a:r>
          <a:endParaRPr lang="en-AU" dirty="0"/>
        </a:p>
      </dgm:t>
    </dgm:pt>
    <dgm:pt modelId="{414413DD-3954-4259-BAEB-2BE100F9E74A}" type="parTrans" cxnId="{120CCD84-AB86-4799-9E28-05E1A386C358}">
      <dgm:prSet/>
      <dgm:spPr/>
      <dgm:t>
        <a:bodyPr/>
        <a:lstStyle/>
        <a:p>
          <a:endParaRPr lang="en-AU"/>
        </a:p>
      </dgm:t>
    </dgm:pt>
    <dgm:pt modelId="{CCD76688-8243-4FCD-B198-2F629108C2F2}" type="sibTrans" cxnId="{120CCD84-AB86-4799-9E28-05E1A386C358}">
      <dgm:prSet/>
      <dgm:spPr/>
      <dgm:t>
        <a:bodyPr/>
        <a:lstStyle/>
        <a:p>
          <a:endParaRPr lang="en-AU"/>
        </a:p>
      </dgm:t>
    </dgm:pt>
    <dgm:pt modelId="{A891918D-A070-4333-881D-4413216C1676}">
      <dgm:prSet/>
      <dgm:spPr/>
      <dgm:t>
        <a:bodyPr/>
        <a:lstStyle/>
        <a:p>
          <a:pPr rtl="0"/>
          <a:r>
            <a:rPr lang="en-US" dirty="0" smtClean="0"/>
            <a:t>Step 4</a:t>
          </a:r>
          <a:endParaRPr lang="en-AU" dirty="0"/>
        </a:p>
      </dgm:t>
    </dgm:pt>
    <dgm:pt modelId="{7D1566A9-8E92-47DE-89B8-6848F0FD0046}" type="parTrans" cxnId="{36E6EE24-CDB7-4F7A-8296-213D12011D03}">
      <dgm:prSet/>
      <dgm:spPr/>
      <dgm:t>
        <a:bodyPr/>
        <a:lstStyle/>
        <a:p>
          <a:endParaRPr lang="en-AU"/>
        </a:p>
      </dgm:t>
    </dgm:pt>
    <dgm:pt modelId="{2A64A1EC-6D00-4419-A1CC-8EF295CA6AA5}" type="sibTrans" cxnId="{36E6EE24-CDB7-4F7A-8296-213D12011D03}">
      <dgm:prSet/>
      <dgm:spPr/>
      <dgm:t>
        <a:bodyPr/>
        <a:lstStyle/>
        <a:p>
          <a:endParaRPr lang="en-AU"/>
        </a:p>
      </dgm:t>
    </dgm:pt>
    <dgm:pt modelId="{B7A9C48A-818A-4414-BB30-18A5433AA648}">
      <dgm:prSet/>
      <dgm:spPr/>
      <dgm:t>
        <a:bodyPr/>
        <a:lstStyle/>
        <a:p>
          <a:pPr rtl="0"/>
          <a:r>
            <a:rPr lang="en-US" dirty="0" smtClean="0"/>
            <a:t>Step 5</a:t>
          </a:r>
          <a:endParaRPr lang="en-AU" dirty="0"/>
        </a:p>
      </dgm:t>
    </dgm:pt>
    <dgm:pt modelId="{C2472A4E-9CCD-4BFE-89E2-0A7A3B9E04C7}" type="parTrans" cxnId="{8918DC59-0D91-496B-B635-647A3A4B6515}">
      <dgm:prSet/>
      <dgm:spPr/>
      <dgm:t>
        <a:bodyPr/>
        <a:lstStyle/>
        <a:p>
          <a:endParaRPr lang="en-AU"/>
        </a:p>
      </dgm:t>
    </dgm:pt>
    <dgm:pt modelId="{765F1B51-642D-46A7-BE07-370C7DD02D02}" type="sibTrans" cxnId="{8918DC59-0D91-496B-B635-647A3A4B6515}">
      <dgm:prSet/>
      <dgm:spPr/>
      <dgm:t>
        <a:bodyPr/>
        <a:lstStyle/>
        <a:p>
          <a:endParaRPr lang="en-AU"/>
        </a:p>
      </dgm:t>
    </dgm:pt>
    <dgm:pt modelId="{EDB7A907-B2A9-446B-B631-C4F103DB43C4}">
      <dgm:prSet/>
      <dgm:spPr/>
      <dgm:t>
        <a:bodyPr/>
        <a:lstStyle/>
        <a:p>
          <a:pPr rtl="0"/>
          <a:r>
            <a:rPr lang="en-US" dirty="0" smtClean="0"/>
            <a:t>Register as a new User. </a:t>
          </a:r>
          <a:endParaRPr lang="en-AU" dirty="0"/>
        </a:p>
      </dgm:t>
    </dgm:pt>
    <dgm:pt modelId="{0BF4630C-2DC1-45BA-AE30-21217101F9ED}" type="parTrans" cxnId="{5DFB35BE-9259-41CB-87B8-42475E24E8DC}">
      <dgm:prSet/>
      <dgm:spPr/>
      <dgm:t>
        <a:bodyPr/>
        <a:lstStyle/>
        <a:p>
          <a:endParaRPr lang="en-AU"/>
        </a:p>
      </dgm:t>
    </dgm:pt>
    <dgm:pt modelId="{830711DE-AE77-47E7-97FC-65D48E28C962}" type="sibTrans" cxnId="{5DFB35BE-9259-41CB-87B8-42475E24E8DC}">
      <dgm:prSet/>
      <dgm:spPr/>
      <dgm:t>
        <a:bodyPr/>
        <a:lstStyle/>
        <a:p>
          <a:endParaRPr lang="en-AU"/>
        </a:p>
      </dgm:t>
    </dgm:pt>
    <dgm:pt modelId="{7B7DFDA4-C928-4480-878A-6CC0550A7646}">
      <dgm:prSet/>
      <dgm:spPr/>
      <dgm:t>
        <a:bodyPr/>
        <a:lstStyle/>
        <a:p>
          <a:pPr rtl="0"/>
          <a:r>
            <a:rPr lang="en-US" dirty="0" smtClean="0"/>
            <a:t>Set up a Customer Account</a:t>
          </a:r>
          <a:endParaRPr lang="en-AU" dirty="0"/>
        </a:p>
      </dgm:t>
    </dgm:pt>
    <dgm:pt modelId="{4FD33927-BD93-476C-A9A5-93E6CDD8C961}" type="parTrans" cxnId="{1F9C5DA9-9570-4ADC-B54E-B28A5051FCF2}">
      <dgm:prSet/>
      <dgm:spPr/>
      <dgm:t>
        <a:bodyPr/>
        <a:lstStyle/>
        <a:p>
          <a:endParaRPr lang="en-AU"/>
        </a:p>
      </dgm:t>
    </dgm:pt>
    <dgm:pt modelId="{DE8B8864-A1C7-447F-B1D6-5827783D38DC}" type="sibTrans" cxnId="{1F9C5DA9-9570-4ADC-B54E-B28A5051FCF2}">
      <dgm:prSet/>
      <dgm:spPr/>
      <dgm:t>
        <a:bodyPr/>
        <a:lstStyle/>
        <a:p>
          <a:endParaRPr lang="en-AU"/>
        </a:p>
      </dgm:t>
    </dgm:pt>
    <dgm:pt modelId="{9CC21EE8-6F23-44A0-9DCD-5CA1DC1A7334}">
      <dgm:prSet/>
      <dgm:spPr/>
      <dgm:t>
        <a:bodyPr/>
        <a:lstStyle/>
        <a:p>
          <a:pPr rtl="0"/>
          <a:r>
            <a:rPr lang="en-US" dirty="0" smtClean="0"/>
            <a:t>Link your registration records to the Customer Account (Unit 4)</a:t>
          </a:r>
          <a:endParaRPr lang="en-AU" dirty="0"/>
        </a:p>
      </dgm:t>
    </dgm:pt>
    <dgm:pt modelId="{70019B9D-5E28-46DF-A285-C97F3BC5A251}" type="parTrans" cxnId="{6461150F-A98F-44D5-81D5-0498C3A7F768}">
      <dgm:prSet/>
      <dgm:spPr/>
      <dgm:t>
        <a:bodyPr/>
        <a:lstStyle/>
        <a:p>
          <a:endParaRPr lang="en-AU"/>
        </a:p>
      </dgm:t>
    </dgm:pt>
    <dgm:pt modelId="{543CE2C9-228D-47B7-B65C-51E7B131080C}" type="sibTrans" cxnId="{6461150F-A98F-44D5-81D5-0498C3A7F768}">
      <dgm:prSet/>
      <dgm:spPr/>
      <dgm:t>
        <a:bodyPr/>
        <a:lstStyle/>
        <a:p>
          <a:endParaRPr lang="en-AU"/>
        </a:p>
      </dgm:t>
    </dgm:pt>
    <dgm:pt modelId="{FE81E564-07C1-49CF-841C-398EA9F06545}">
      <dgm:prSet/>
      <dgm:spPr/>
      <dgm:t>
        <a:bodyPr/>
        <a:lstStyle/>
        <a:p>
          <a:pPr rtl="0"/>
          <a:r>
            <a:rPr lang="en-US" dirty="0" smtClean="0"/>
            <a:t>Invite your other Users</a:t>
          </a:r>
          <a:endParaRPr lang="en-AU" dirty="0"/>
        </a:p>
      </dgm:t>
    </dgm:pt>
    <dgm:pt modelId="{27C89F92-A643-430F-9549-F0B841304417}" type="parTrans" cxnId="{47169CD3-C993-484B-A8C4-8F36EF8D65F7}">
      <dgm:prSet/>
      <dgm:spPr/>
      <dgm:t>
        <a:bodyPr/>
        <a:lstStyle/>
        <a:p>
          <a:endParaRPr lang="en-AU"/>
        </a:p>
      </dgm:t>
    </dgm:pt>
    <dgm:pt modelId="{8E87F571-B280-4DE4-9604-4F5CA722E77A}" type="sibTrans" cxnId="{47169CD3-C993-484B-A8C4-8F36EF8D65F7}">
      <dgm:prSet/>
      <dgm:spPr/>
      <dgm:t>
        <a:bodyPr/>
        <a:lstStyle/>
        <a:p>
          <a:endParaRPr lang="en-AU"/>
        </a:p>
      </dgm:t>
    </dgm:pt>
    <dgm:pt modelId="{53AC632B-AF05-4942-A02B-06B2572D506F}" type="pres">
      <dgm:prSet presAssocID="{D714BFFD-C2DB-49D3-80DE-6717395F4897}" presName="linearFlow" presStyleCnt="0">
        <dgm:presLayoutVars>
          <dgm:dir/>
          <dgm:animLvl val="lvl"/>
          <dgm:resizeHandles val="exact"/>
        </dgm:presLayoutVars>
      </dgm:prSet>
      <dgm:spPr/>
      <dgm:t>
        <a:bodyPr/>
        <a:lstStyle/>
        <a:p>
          <a:endParaRPr lang="en-AU"/>
        </a:p>
      </dgm:t>
    </dgm:pt>
    <dgm:pt modelId="{3DE03D9B-722E-4A76-8F38-8C6CE06DA13A}" type="pres">
      <dgm:prSet presAssocID="{4D807140-366F-4840-A176-1E38731E190D}" presName="composite" presStyleCnt="0"/>
      <dgm:spPr/>
    </dgm:pt>
    <dgm:pt modelId="{A96B9163-AB83-48E5-AEF6-863F478556D2}" type="pres">
      <dgm:prSet presAssocID="{4D807140-366F-4840-A176-1E38731E190D}" presName="parentText" presStyleLbl="alignNode1" presStyleIdx="0" presStyleCnt="4">
        <dgm:presLayoutVars>
          <dgm:chMax val="1"/>
          <dgm:bulletEnabled val="1"/>
        </dgm:presLayoutVars>
      </dgm:prSet>
      <dgm:spPr/>
      <dgm:t>
        <a:bodyPr/>
        <a:lstStyle/>
        <a:p>
          <a:endParaRPr lang="en-AU"/>
        </a:p>
      </dgm:t>
    </dgm:pt>
    <dgm:pt modelId="{A7BA1BA9-8815-412A-8505-BE069834E25E}" type="pres">
      <dgm:prSet presAssocID="{4D807140-366F-4840-A176-1E38731E190D}" presName="descendantText" presStyleLbl="alignAcc1" presStyleIdx="0" presStyleCnt="4" custLinFactNeighborX="13225" custLinFactNeighborY="-84">
        <dgm:presLayoutVars>
          <dgm:bulletEnabled val="1"/>
        </dgm:presLayoutVars>
      </dgm:prSet>
      <dgm:spPr/>
      <dgm:t>
        <a:bodyPr/>
        <a:lstStyle/>
        <a:p>
          <a:endParaRPr lang="en-AU"/>
        </a:p>
      </dgm:t>
    </dgm:pt>
    <dgm:pt modelId="{5F8FDEA5-7AEA-4A58-9769-28F643E10A64}" type="pres">
      <dgm:prSet presAssocID="{96457BF2-24B7-4F31-86CC-ABC8CB5C7670}" presName="sp" presStyleCnt="0"/>
      <dgm:spPr/>
    </dgm:pt>
    <dgm:pt modelId="{7DD8D79B-9CD6-4C92-9823-4D2DB6AA1B56}" type="pres">
      <dgm:prSet presAssocID="{4FC5C321-A0E4-4D3D-876D-98AAE798ACF7}" presName="composite" presStyleCnt="0"/>
      <dgm:spPr/>
    </dgm:pt>
    <dgm:pt modelId="{4C770DD5-2C01-4A4A-8858-4F138BD6C0C4}" type="pres">
      <dgm:prSet presAssocID="{4FC5C321-A0E4-4D3D-876D-98AAE798ACF7}" presName="parentText" presStyleLbl="alignNode1" presStyleIdx="1" presStyleCnt="4">
        <dgm:presLayoutVars>
          <dgm:chMax val="1"/>
          <dgm:bulletEnabled val="1"/>
        </dgm:presLayoutVars>
      </dgm:prSet>
      <dgm:spPr/>
      <dgm:t>
        <a:bodyPr/>
        <a:lstStyle/>
        <a:p>
          <a:endParaRPr lang="en-AU"/>
        </a:p>
      </dgm:t>
    </dgm:pt>
    <dgm:pt modelId="{E016E63E-3380-459B-957E-5F171FDA69D4}" type="pres">
      <dgm:prSet presAssocID="{4FC5C321-A0E4-4D3D-876D-98AAE798ACF7}" presName="descendantText" presStyleLbl="alignAcc1" presStyleIdx="1" presStyleCnt="4">
        <dgm:presLayoutVars>
          <dgm:bulletEnabled val="1"/>
        </dgm:presLayoutVars>
      </dgm:prSet>
      <dgm:spPr/>
      <dgm:t>
        <a:bodyPr/>
        <a:lstStyle/>
        <a:p>
          <a:endParaRPr lang="en-AU"/>
        </a:p>
      </dgm:t>
    </dgm:pt>
    <dgm:pt modelId="{43945182-AE0E-4C11-AF4A-5C81C752EFAC}" type="pres">
      <dgm:prSet presAssocID="{CCD76688-8243-4FCD-B198-2F629108C2F2}" presName="sp" presStyleCnt="0"/>
      <dgm:spPr/>
    </dgm:pt>
    <dgm:pt modelId="{320D3376-349E-4BB7-812C-FC335B2C280C}" type="pres">
      <dgm:prSet presAssocID="{A891918D-A070-4333-881D-4413216C1676}" presName="composite" presStyleCnt="0"/>
      <dgm:spPr/>
    </dgm:pt>
    <dgm:pt modelId="{79FD315D-BB5D-4E1C-A87E-5F01C3573128}" type="pres">
      <dgm:prSet presAssocID="{A891918D-A070-4333-881D-4413216C1676}" presName="parentText" presStyleLbl="alignNode1" presStyleIdx="2" presStyleCnt="4">
        <dgm:presLayoutVars>
          <dgm:chMax val="1"/>
          <dgm:bulletEnabled val="1"/>
        </dgm:presLayoutVars>
      </dgm:prSet>
      <dgm:spPr/>
      <dgm:t>
        <a:bodyPr/>
        <a:lstStyle/>
        <a:p>
          <a:endParaRPr lang="en-AU"/>
        </a:p>
      </dgm:t>
    </dgm:pt>
    <dgm:pt modelId="{67D5FC12-C5C7-4E3E-BE21-C73463F35D2A}" type="pres">
      <dgm:prSet presAssocID="{A891918D-A070-4333-881D-4413216C1676}" presName="descendantText" presStyleLbl="alignAcc1" presStyleIdx="2" presStyleCnt="4">
        <dgm:presLayoutVars>
          <dgm:bulletEnabled val="1"/>
        </dgm:presLayoutVars>
      </dgm:prSet>
      <dgm:spPr/>
      <dgm:t>
        <a:bodyPr/>
        <a:lstStyle/>
        <a:p>
          <a:endParaRPr lang="en-AU"/>
        </a:p>
      </dgm:t>
    </dgm:pt>
    <dgm:pt modelId="{1572261A-70DA-4FA1-9DC3-99A317B98499}" type="pres">
      <dgm:prSet presAssocID="{2A64A1EC-6D00-4419-A1CC-8EF295CA6AA5}" presName="sp" presStyleCnt="0"/>
      <dgm:spPr/>
    </dgm:pt>
    <dgm:pt modelId="{5840264B-E009-4ECA-A9E7-9043D4BE6ABA}" type="pres">
      <dgm:prSet presAssocID="{B7A9C48A-818A-4414-BB30-18A5433AA648}" presName="composite" presStyleCnt="0"/>
      <dgm:spPr/>
    </dgm:pt>
    <dgm:pt modelId="{AC04D961-C28D-4ABE-B415-84EE38D54BAB}" type="pres">
      <dgm:prSet presAssocID="{B7A9C48A-818A-4414-BB30-18A5433AA648}" presName="parentText" presStyleLbl="alignNode1" presStyleIdx="3" presStyleCnt="4">
        <dgm:presLayoutVars>
          <dgm:chMax val="1"/>
          <dgm:bulletEnabled val="1"/>
        </dgm:presLayoutVars>
      </dgm:prSet>
      <dgm:spPr/>
      <dgm:t>
        <a:bodyPr/>
        <a:lstStyle/>
        <a:p>
          <a:endParaRPr lang="en-AU"/>
        </a:p>
      </dgm:t>
    </dgm:pt>
    <dgm:pt modelId="{68541107-EC6F-434C-B0F4-9D9A075A509C}" type="pres">
      <dgm:prSet presAssocID="{B7A9C48A-818A-4414-BB30-18A5433AA648}" presName="descendantText" presStyleLbl="alignAcc1" presStyleIdx="3" presStyleCnt="4">
        <dgm:presLayoutVars>
          <dgm:bulletEnabled val="1"/>
        </dgm:presLayoutVars>
      </dgm:prSet>
      <dgm:spPr/>
      <dgm:t>
        <a:bodyPr/>
        <a:lstStyle/>
        <a:p>
          <a:endParaRPr lang="en-AU"/>
        </a:p>
      </dgm:t>
    </dgm:pt>
  </dgm:ptLst>
  <dgm:cxnLst>
    <dgm:cxn modelId="{6F6F6EEA-8F3A-460E-AE18-720D094D693B}" type="presOf" srcId="{FE81E564-07C1-49CF-841C-398EA9F06545}" destId="{68541107-EC6F-434C-B0F4-9D9A075A509C}" srcOrd="0" destOrd="0" presId="urn:microsoft.com/office/officeart/2005/8/layout/chevron2"/>
    <dgm:cxn modelId="{5DFB35BE-9259-41CB-87B8-42475E24E8DC}" srcId="{4D807140-366F-4840-A176-1E38731E190D}" destId="{EDB7A907-B2A9-446B-B631-C4F103DB43C4}" srcOrd="0" destOrd="0" parTransId="{0BF4630C-2DC1-45BA-AE30-21217101F9ED}" sibTransId="{830711DE-AE77-47E7-97FC-65D48E28C962}"/>
    <dgm:cxn modelId="{36E6EE24-CDB7-4F7A-8296-213D12011D03}" srcId="{D714BFFD-C2DB-49D3-80DE-6717395F4897}" destId="{A891918D-A070-4333-881D-4413216C1676}" srcOrd="2" destOrd="0" parTransId="{7D1566A9-8E92-47DE-89B8-6848F0FD0046}" sibTransId="{2A64A1EC-6D00-4419-A1CC-8EF295CA6AA5}"/>
    <dgm:cxn modelId="{120CCD84-AB86-4799-9E28-05E1A386C358}" srcId="{D714BFFD-C2DB-49D3-80DE-6717395F4897}" destId="{4FC5C321-A0E4-4D3D-876D-98AAE798ACF7}" srcOrd="1" destOrd="0" parTransId="{414413DD-3954-4259-BAEB-2BE100F9E74A}" sibTransId="{CCD76688-8243-4FCD-B198-2F629108C2F2}"/>
    <dgm:cxn modelId="{1F9C5DA9-9570-4ADC-B54E-B28A5051FCF2}" srcId="{4FC5C321-A0E4-4D3D-876D-98AAE798ACF7}" destId="{7B7DFDA4-C928-4480-878A-6CC0550A7646}" srcOrd="0" destOrd="0" parTransId="{4FD33927-BD93-476C-A9A5-93E6CDD8C961}" sibTransId="{DE8B8864-A1C7-447F-B1D6-5827783D38DC}"/>
    <dgm:cxn modelId="{9AFB8959-EF43-4A02-89BF-87FC6C02D84E}" type="presOf" srcId="{D714BFFD-C2DB-49D3-80DE-6717395F4897}" destId="{53AC632B-AF05-4942-A02B-06B2572D506F}" srcOrd="0" destOrd="0" presId="urn:microsoft.com/office/officeart/2005/8/layout/chevron2"/>
    <dgm:cxn modelId="{E64A2A0D-3DB6-45C0-BB6D-68CF99109B18}" type="presOf" srcId="{A891918D-A070-4333-881D-4413216C1676}" destId="{79FD315D-BB5D-4E1C-A87E-5F01C3573128}" srcOrd="0" destOrd="0" presId="urn:microsoft.com/office/officeart/2005/8/layout/chevron2"/>
    <dgm:cxn modelId="{0C30A986-2A8A-4842-BFEF-600E76C5F819}" type="presOf" srcId="{EDB7A907-B2A9-446B-B631-C4F103DB43C4}" destId="{A7BA1BA9-8815-412A-8505-BE069834E25E}" srcOrd="0" destOrd="0" presId="urn:microsoft.com/office/officeart/2005/8/layout/chevron2"/>
    <dgm:cxn modelId="{47169CD3-C993-484B-A8C4-8F36EF8D65F7}" srcId="{B7A9C48A-818A-4414-BB30-18A5433AA648}" destId="{FE81E564-07C1-49CF-841C-398EA9F06545}" srcOrd="0" destOrd="0" parTransId="{27C89F92-A643-430F-9549-F0B841304417}" sibTransId="{8E87F571-B280-4DE4-9604-4F5CA722E77A}"/>
    <dgm:cxn modelId="{CD459180-EA77-49D7-82A2-3F9AB0584936}" type="presOf" srcId="{4D807140-366F-4840-A176-1E38731E190D}" destId="{A96B9163-AB83-48E5-AEF6-863F478556D2}" srcOrd="0" destOrd="0" presId="urn:microsoft.com/office/officeart/2005/8/layout/chevron2"/>
    <dgm:cxn modelId="{8918DC59-0D91-496B-B635-647A3A4B6515}" srcId="{D714BFFD-C2DB-49D3-80DE-6717395F4897}" destId="{B7A9C48A-818A-4414-BB30-18A5433AA648}" srcOrd="3" destOrd="0" parTransId="{C2472A4E-9CCD-4BFE-89E2-0A7A3B9E04C7}" sibTransId="{765F1B51-642D-46A7-BE07-370C7DD02D02}"/>
    <dgm:cxn modelId="{C89676E5-3C48-4E34-B4A6-EB2A2142C78B}" type="presOf" srcId="{4FC5C321-A0E4-4D3D-876D-98AAE798ACF7}" destId="{4C770DD5-2C01-4A4A-8858-4F138BD6C0C4}" srcOrd="0" destOrd="0" presId="urn:microsoft.com/office/officeart/2005/8/layout/chevron2"/>
    <dgm:cxn modelId="{9214A6F8-A55C-46FB-97F3-A068E8A513EC}" srcId="{D714BFFD-C2DB-49D3-80DE-6717395F4897}" destId="{4D807140-366F-4840-A176-1E38731E190D}" srcOrd="0" destOrd="0" parTransId="{3D79FA73-B158-42BE-80A7-60891E14E1EA}" sibTransId="{96457BF2-24B7-4F31-86CC-ABC8CB5C7670}"/>
    <dgm:cxn modelId="{6461150F-A98F-44D5-81D5-0498C3A7F768}" srcId="{A891918D-A070-4333-881D-4413216C1676}" destId="{9CC21EE8-6F23-44A0-9DCD-5CA1DC1A7334}" srcOrd="0" destOrd="0" parTransId="{70019B9D-5E28-46DF-A285-C97F3BC5A251}" sibTransId="{543CE2C9-228D-47B7-B65C-51E7B131080C}"/>
    <dgm:cxn modelId="{1EE9C222-D8B3-4891-9379-9E6A33BCB8BE}" type="presOf" srcId="{7B7DFDA4-C928-4480-878A-6CC0550A7646}" destId="{E016E63E-3380-459B-957E-5F171FDA69D4}" srcOrd="0" destOrd="0" presId="urn:microsoft.com/office/officeart/2005/8/layout/chevron2"/>
    <dgm:cxn modelId="{4229754D-4775-4851-A1C2-9EAC55C6FAB3}" type="presOf" srcId="{B7A9C48A-818A-4414-BB30-18A5433AA648}" destId="{AC04D961-C28D-4ABE-B415-84EE38D54BAB}" srcOrd="0" destOrd="0" presId="urn:microsoft.com/office/officeart/2005/8/layout/chevron2"/>
    <dgm:cxn modelId="{FC916B8F-A9A8-42CD-94A1-B738C18AC7D9}" type="presOf" srcId="{9CC21EE8-6F23-44A0-9DCD-5CA1DC1A7334}" destId="{67D5FC12-C5C7-4E3E-BE21-C73463F35D2A}" srcOrd="0" destOrd="0" presId="urn:microsoft.com/office/officeart/2005/8/layout/chevron2"/>
    <dgm:cxn modelId="{D7BAB5CB-4914-45F2-ABA4-A022A711407A}" type="presParOf" srcId="{53AC632B-AF05-4942-A02B-06B2572D506F}" destId="{3DE03D9B-722E-4A76-8F38-8C6CE06DA13A}" srcOrd="0" destOrd="0" presId="urn:microsoft.com/office/officeart/2005/8/layout/chevron2"/>
    <dgm:cxn modelId="{40F7E237-51A7-4809-A952-74D662003FB4}" type="presParOf" srcId="{3DE03D9B-722E-4A76-8F38-8C6CE06DA13A}" destId="{A96B9163-AB83-48E5-AEF6-863F478556D2}" srcOrd="0" destOrd="0" presId="urn:microsoft.com/office/officeart/2005/8/layout/chevron2"/>
    <dgm:cxn modelId="{3D8F9933-7EC5-4FF0-A13C-F3FA3A440ADC}" type="presParOf" srcId="{3DE03D9B-722E-4A76-8F38-8C6CE06DA13A}" destId="{A7BA1BA9-8815-412A-8505-BE069834E25E}" srcOrd="1" destOrd="0" presId="urn:microsoft.com/office/officeart/2005/8/layout/chevron2"/>
    <dgm:cxn modelId="{CC4C1BD5-A153-405E-B08A-A94D34AD9C59}" type="presParOf" srcId="{53AC632B-AF05-4942-A02B-06B2572D506F}" destId="{5F8FDEA5-7AEA-4A58-9769-28F643E10A64}" srcOrd="1" destOrd="0" presId="urn:microsoft.com/office/officeart/2005/8/layout/chevron2"/>
    <dgm:cxn modelId="{9CD72A79-46E3-4014-AEE1-28222ED29C46}" type="presParOf" srcId="{53AC632B-AF05-4942-A02B-06B2572D506F}" destId="{7DD8D79B-9CD6-4C92-9823-4D2DB6AA1B56}" srcOrd="2" destOrd="0" presId="urn:microsoft.com/office/officeart/2005/8/layout/chevron2"/>
    <dgm:cxn modelId="{3AEBDD5D-EE46-47AA-B6E3-A96E06720642}" type="presParOf" srcId="{7DD8D79B-9CD6-4C92-9823-4D2DB6AA1B56}" destId="{4C770DD5-2C01-4A4A-8858-4F138BD6C0C4}" srcOrd="0" destOrd="0" presId="urn:microsoft.com/office/officeart/2005/8/layout/chevron2"/>
    <dgm:cxn modelId="{BC867F3B-2D3B-4091-B1D9-E55FFA9D3893}" type="presParOf" srcId="{7DD8D79B-9CD6-4C92-9823-4D2DB6AA1B56}" destId="{E016E63E-3380-459B-957E-5F171FDA69D4}" srcOrd="1" destOrd="0" presId="urn:microsoft.com/office/officeart/2005/8/layout/chevron2"/>
    <dgm:cxn modelId="{BE0A4CEB-8BE1-4B0E-9B77-05B37BA6789F}" type="presParOf" srcId="{53AC632B-AF05-4942-A02B-06B2572D506F}" destId="{43945182-AE0E-4C11-AF4A-5C81C752EFAC}" srcOrd="3" destOrd="0" presId="urn:microsoft.com/office/officeart/2005/8/layout/chevron2"/>
    <dgm:cxn modelId="{27921F73-6ECB-4C96-B23C-2941604AFF02}" type="presParOf" srcId="{53AC632B-AF05-4942-A02B-06B2572D506F}" destId="{320D3376-349E-4BB7-812C-FC335B2C280C}" srcOrd="4" destOrd="0" presId="urn:microsoft.com/office/officeart/2005/8/layout/chevron2"/>
    <dgm:cxn modelId="{6142A509-0A7D-4433-A99C-DBFCBF841EFE}" type="presParOf" srcId="{320D3376-349E-4BB7-812C-FC335B2C280C}" destId="{79FD315D-BB5D-4E1C-A87E-5F01C3573128}" srcOrd="0" destOrd="0" presId="urn:microsoft.com/office/officeart/2005/8/layout/chevron2"/>
    <dgm:cxn modelId="{525FB1D1-939A-4AB0-8520-A5A4A9DFA9F5}" type="presParOf" srcId="{320D3376-349E-4BB7-812C-FC335B2C280C}" destId="{67D5FC12-C5C7-4E3E-BE21-C73463F35D2A}" srcOrd="1" destOrd="0" presId="urn:microsoft.com/office/officeart/2005/8/layout/chevron2"/>
    <dgm:cxn modelId="{AEEFAB3F-EF94-4F87-8716-C807EAC523A9}" type="presParOf" srcId="{53AC632B-AF05-4942-A02B-06B2572D506F}" destId="{1572261A-70DA-4FA1-9DC3-99A317B98499}" srcOrd="5" destOrd="0" presId="urn:microsoft.com/office/officeart/2005/8/layout/chevron2"/>
    <dgm:cxn modelId="{5A655E50-AE00-4D2D-8535-A01F3A458467}" type="presParOf" srcId="{53AC632B-AF05-4942-A02B-06B2572D506F}" destId="{5840264B-E009-4ECA-A9E7-9043D4BE6ABA}" srcOrd="6" destOrd="0" presId="urn:microsoft.com/office/officeart/2005/8/layout/chevron2"/>
    <dgm:cxn modelId="{5D82493F-881D-47F7-B562-801119979169}" type="presParOf" srcId="{5840264B-E009-4ECA-A9E7-9043D4BE6ABA}" destId="{AC04D961-C28D-4ABE-B415-84EE38D54BAB}" srcOrd="0" destOrd="0" presId="urn:microsoft.com/office/officeart/2005/8/layout/chevron2"/>
    <dgm:cxn modelId="{76A8AB40-D4C8-467C-A5E7-9AA26766C65D}" type="presParOf" srcId="{5840264B-E009-4ECA-A9E7-9043D4BE6ABA}" destId="{68541107-EC6F-434C-B0F4-9D9A075A509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730D63-55DC-4D31-A843-7F168A3F5B95}">
      <dsp:nvSpPr>
        <dsp:cNvPr id="0" name=""/>
        <dsp:cNvSpPr/>
      </dsp:nvSpPr>
      <dsp:spPr>
        <a:xfrm>
          <a:off x="0" y="422527"/>
          <a:ext cx="6732748" cy="43173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dirty="0" smtClean="0"/>
            <a:t>Understand where registration data comes from</a:t>
          </a:r>
          <a:endParaRPr lang="en-AU" sz="1800" kern="1200" dirty="0"/>
        </a:p>
      </dsp:txBody>
      <dsp:txXfrm>
        <a:off x="21075" y="443602"/>
        <a:ext cx="6690598" cy="389580"/>
      </dsp:txXfrm>
    </dsp:sp>
    <dsp:sp modelId="{CD9CB5F1-E820-4B0C-8402-C3EBA1009017}">
      <dsp:nvSpPr>
        <dsp:cNvPr id="0" name=""/>
        <dsp:cNvSpPr/>
      </dsp:nvSpPr>
      <dsp:spPr>
        <a:xfrm>
          <a:off x="0" y="906097"/>
          <a:ext cx="6732748" cy="431730"/>
        </a:xfrm>
        <a:prstGeom prst="roundRect">
          <a:avLst/>
        </a:prstGeom>
        <a:solidFill>
          <a:schemeClr val="accent2">
            <a:shade val="80000"/>
            <a:hueOff val="33129"/>
            <a:satOff val="649"/>
            <a:lumOff val="36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Create an NHVR Portal customer account </a:t>
          </a:r>
        </a:p>
      </dsp:txBody>
      <dsp:txXfrm>
        <a:off x="21075" y="927172"/>
        <a:ext cx="6690598" cy="389580"/>
      </dsp:txXfrm>
    </dsp:sp>
    <dsp:sp modelId="{A8673FE4-EBD3-49F5-93AA-A724D62DB238}">
      <dsp:nvSpPr>
        <dsp:cNvPr id="0" name=""/>
        <dsp:cNvSpPr/>
      </dsp:nvSpPr>
      <dsp:spPr>
        <a:xfrm>
          <a:off x="0" y="1389667"/>
          <a:ext cx="6732748" cy="431730"/>
        </a:xfrm>
        <a:prstGeom prst="roundRect">
          <a:avLst/>
        </a:prstGeom>
        <a:solidFill>
          <a:schemeClr val="accent2">
            <a:shade val="80000"/>
            <a:hueOff val="66259"/>
            <a:satOff val="1298"/>
            <a:lumOff val="7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Create a user and define an administrator</a:t>
          </a:r>
        </a:p>
      </dsp:txBody>
      <dsp:txXfrm>
        <a:off x="21075" y="1410742"/>
        <a:ext cx="6690598" cy="389580"/>
      </dsp:txXfrm>
    </dsp:sp>
    <dsp:sp modelId="{57F7F551-13AF-455D-8209-7F26CB3EECE0}">
      <dsp:nvSpPr>
        <dsp:cNvPr id="0" name=""/>
        <dsp:cNvSpPr/>
      </dsp:nvSpPr>
      <dsp:spPr>
        <a:xfrm>
          <a:off x="0" y="1873237"/>
          <a:ext cx="6732748" cy="431730"/>
        </a:xfrm>
        <a:prstGeom prst="roundRect">
          <a:avLst/>
        </a:prstGeom>
        <a:solidFill>
          <a:schemeClr val="accent2">
            <a:shade val="80000"/>
            <a:hueOff val="99388"/>
            <a:satOff val="1947"/>
            <a:lumOff val="110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Link a user to a customer account as a member</a:t>
          </a:r>
        </a:p>
      </dsp:txBody>
      <dsp:txXfrm>
        <a:off x="21075" y="1894312"/>
        <a:ext cx="6690598" cy="389580"/>
      </dsp:txXfrm>
    </dsp:sp>
    <dsp:sp modelId="{0AEFB4E3-9D7E-4935-978D-80A661C285E7}">
      <dsp:nvSpPr>
        <dsp:cNvPr id="0" name=""/>
        <dsp:cNvSpPr/>
      </dsp:nvSpPr>
      <dsp:spPr>
        <a:xfrm>
          <a:off x="0" y="2356807"/>
          <a:ext cx="6732748" cy="431730"/>
        </a:xfrm>
        <a:prstGeom prst="roundRect">
          <a:avLst/>
        </a:prstGeom>
        <a:solidFill>
          <a:schemeClr val="accent2">
            <a:shade val="80000"/>
            <a:hueOff val="132517"/>
            <a:satOff val="2597"/>
            <a:lumOff val="14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Assign permissions to users appropriately </a:t>
          </a:r>
        </a:p>
      </dsp:txBody>
      <dsp:txXfrm>
        <a:off x="21075" y="2377882"/>
        <a:ext cx="6690598" cy="389580"/>
      </dsp:txXfrm>
    </dsp:sp>
    <dsp:sp modelId="{16967100-CEF1-4289-BD60-9C649E6D3E91}">
      <dsp:nvSpPr>
        <dsp:cNvPr id="0" name=""/>
        <dsp:cNvSpPr/>
      </dsp:nvSpPr>
      <dsp:spPr>
        <a:xfrm>
          <a:off x="0" y="2840377"/>
          <a:ext cx="6732748" cy="431730"/>
        </a:xfrm>
        <a:prstGeom prst="roundRect">
          <a:avLst/>
        </a:prstGeom>
        <a:solidFill>
          <a:schemeClr val="accent2">
            <a:shade val="80000"/>
            <a:hueOff val="165646"/>
            <a:satOff val="3246"/>
            <a:lumOff val="183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Linked jurisdictional registration accounts to the NHVR Portal account</a:t>
          </a:r>
        </a:p>
      </dsp:txBody>
      <dsp:txXfrm>
        <a:off x="21075" y="2861452"/>
        <a:ext cx="6690598" cy="389580"/>
      </dsp:txXfrm>
    </dsp:sp>
    <dsp:sp modelId="{AE81CB31-007E-4446-BA95-D04ACABCDFA1}">
      <dsp:nvSpPr>
        <dsp:cNvPr id="0" name=""/>
        <dsp:cNvSpPr/>
      </dsp:nvSpPr>
      <dsp:spPr>
        <a:xfrm>
          <a:off x="0" y="3323947"/>
          <a:ext cx="6732748" cy="431730"/>
        </a:xfrm>
        <a:prstGeom prst="roundRect">
          <a:avLst/>
        </a:prstGeom>
        <a:solidFill>
          <a:schemeClr val="accent2">
            <a:shade val="80000"/>
            <a:hueOff val="198776"/>
            <a:satOff val="3895"/>
            <a:lumOff val="220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Share registration information with others</a:t>
          </a:r>
          <a:endParaRPr lang="en-US" sz="1800" kern="1200" dirty="0"/>
        </a:p>
      </dsp:txBody>
      <dsp:txXfrm>
        <a:off x="21075" y="3345022"/>
        <a:ext cx="6690598" cy="3895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730D63-55DC-4D31-A843-7F168A3F5B95}">
      <dsp:nvSpPr>
        <dsp:cNvPr id="0" name=""/>
        <dsp:cNvSpPr/>
      </dsp:nvSpPr>
      <dsp:spPr>
        <a:xfrm>
          <a:off x="0" y="414"/>
          <a:ext cx="6228692" cy="708821"/>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AU" sz="1800" kern="1200" dirty="0" smtClean="0"/>
            <a:t>Download or print vehicle records to provide to other parties in the supply chain.</a:t>
          </a:r>
          <a:endParaRPr lang="en-AU" sz="1800" kern="1200" dirty="0"/>
        </a:p>
      </dsp:txBody>
      <dsp:txXfrm>
        <a:off x="34602" y="35016"/>
        <a:ext cx="6159488" cy="639617"/>
      </dsp:txXfrm>
    </dsp:sp>
    <dsp:sp modelId="{E21AE9D4-AB17-4547-931E-7FC21F259CE4}">
      <dsp:nvSpPr>
        <dsp:cNvPr id="0" name=""/>
        <dsp:cNvSpPr/>
      </dsp:nvSpPr>
      <dsp:spPr>
        <a:xfrm>
          <a:off x="0" y="723537"/>
          <a:ext cx="6228692" cy="708821"/>
        </a:xfrm>
        <a:prstGeom prst="roundRect">
          <a:avLst/>
        </a:prstGeom>
        <a:solidFill>
          <a:schemeClr val="accent2">
            <a:shade val="80000"/>
            <a:hueOff val="49694"/>
            <a:satOff val="974"/>
            <a:lumOff val="55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AU" sz="1800" kern="1200" dirty="0" smtClean="0"/>
            <a:t>Share registration records with other NHVR Portal users</a:t>
          </a:r>
          <a:endParaRPr lang="en-AU" sz="1800" kern="1200" dirty="0"/>
        </a:p>
      </dsp:txBody>
      <dsp:txXfrm>
        <a:off x="34602" y="758139"/>
        <a:ext cx="6159488" cy="639617"/>
      </dsp:txXfrm>
    </dsp:sp>
    <dsp:sp modelId="{ECC757FD-B70E-49B8-AAAF-FCE637079385}">
      <dsp:nvSpPr>
        <dsp:cNvPr id="0" name=""/>
        <dsp:cNvSpPr/>
      </dsp:nvSpPr>
      <dsp:spPr>
        <a:xfrm>
          <a:off x="0" y="1446659"/>
          <a:ext cx="6228692" cy="708821"/>
        </a:xfrm>
        <a:prstGeom prst="roundRect">
          <a:avLst/>
        </a:prstGeom>
        <a:solidFill>
          <a:schemeClr val="accent2">
            <a:shade val="80000"/>
            <a:hueOff val="99388"/>
            <a:satOff val="1947"/>
            <a:lumOff val="110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AU" sz="1800" kern="1200" dirty="0" smtClean="0"/>
            <a:t>Forecast registration renewals, annual inspections and costs</a:t>
          </a:r>
          <a:endParaRPr lang="en-AU" sz="1800" kern="1200" dirty="0"/>
        </a:p>
      </dsp:txBody>
      <dsp:txXfrm>
        <a:off x="34602" y="1481261"/>
        <a:ext cx="6159488" cy="639617"/>
      </dsp:txXfrm>
    </dsp:sp>
    <dsp:sp modelId="{2C52D4E8-125A-4102-B68D-EE996B2DBAA5}">
      <dsp:nvSpPr>
        <dsp:cNvPr id="0" name=""/>
        <dsp:cNvSpPr/>
      </dsp:nvSpPr>
      <dsp:spPr>
        <a:xfrm>
          <a:off x="0" y="2169782"/>
          <a:ext cx="6228692" cy="708821"/>
        </a:xfrm>
        <a:prstGeom prst="roundRect">
          <a:avLst/>
        </a:prstGeom>
        <a:solidFill>
          <a:schemeClr val="accent2">
            <a:shade val="80000"/>
            <a:hueOff val="149082"/>
            <a:satOff val="2921"/>
            <a:lumOff val="165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AU" sz="1800" kern="1200" dirty="0" smtClean="0"/>
            <a:t>Check registration changes and transfers have been processed correctly</a:t>
          </a:r>
          <a:endParaRPr lang="en-AU" sz="1800" kern="1200" dirty="0"/>
        </a:p>
      </dsp:txBody>
      <dsp:txXfrm>
        <a:off x="34602" y="2204384"/>
        <a:ext cx="6159488" cy="639617"/>
      </dsp:txXfrm>
    </dsp:sp>
    <dsp:sp modelId="{5B6C0DB9-D8A2-4928-BEB5-AFDE3E783EBD}">
      <dsp:nvSpPr>
        <dsp:cNvPr id="0" name=""/>
        <dsp:cNvSpPr/>
      </dsp:nvSpPr>
      <dsp:spPr>
        <a:xfrm>
          <a:off x="0" y="2892905"/>
          <a:ext cx="6228692" cy="708821"/>
        </a:xfrm>
        <a:prstGeom prst="roundRect">
          <a:avLst/>
        </a:prstGeom>
        <a:solidFill>
          <a:schemeClr val="accent2">
            <a:shade val="80000"/>
            <a:hueOff val="198776"/>
            <a:satOff val="3895"/>
            <a:lumOff val="220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AU" sz="1800" kern="1200" smtClean="0"/>
            <a:t>Confirm </a:t>
          </a:r>
          <a:r>
            <a:rPr lang="en-AU" sz="1800" kern="1200" dirty="0" smtClean="0"/>
            <a:t>that details recorded by transport authorities align with their own</a:t>
          </a:r>
          <a:endParaRPr lang="en-AU" sz="1800" kern="1200" dirty="0"/>
        </a:p>
      </dsp:txBody>
      <dsp:txXfrm>
        <a:off x="34602" y="2927507"/>
        <a:ext cx="6159488" cy="6396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B9163-AB83-48E5-AEF6-863F478556D2}">
      <dsp:nvSpPr>
        <dsp:cNvPr id="0" name=""/>
        <dsp:cNvSpPr/>
      </dsp:nvSpPr>
      <dsp:spPr>
        <a:xfrm rot="5400000">
          <a:off x="-163706" y="165237"/>
          <a:ext cx="1091377" cy="7639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en-US" sz="2100" kern="1200" dirty="0" smtClean="0"/>
            <a:t>Step 1</a:t>
          </a:r>
          <a:endParaRPr lang="en-AU" sz="2100" kern="1200" dirty="0"/>
        </a:p>
      </dsp:txBody>
      <dsp:txXfrm rot="-5400000">
        <a:off x="1" y="383512"/>
        <a:ext cx="763964" cy="327413"/>
      </dsp:txXfrm>
    </dsp:sp>
    <dsp:sp modelId="{A7BA1BA9-8815-412A-8505-BE069834E25E}">
      <dsp:nvSpPr>
        <dsp:cNvPr id="0" name=""/>
        <dsp:cNvSpPr/>
      </dsp:nvSpPr>
      <dsp:spPr>
        <a:xfrm rot="5400000">
          <a:off x="2871600" y="-2106701"/>
          <a:ext cx="709395" cy="4924667"/>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en-US" sz="2100" kern="1200" dirty="0" smtClean="0"/>
            <a:t>Register as a new User. </a:t>
          </a:r>
          <a:endParaRPr lang="en-AU" sz="2100" kern="1200" dirty="0"/>
        </a:p>
      </dsp:txBody>
      <dsp:txXfrm rot="-5400000">
        <a:off x="763964" y="35565"/>
        <a:ext cx="4890037" cy="640135"/>
      </dsp:txXfrm>
    </dsp:sp>
    <dsp:sp modelId="{4C770DD5-2C01-4A4A-8858-4F138BD6C0C4}">
      <dsp:nvSpPr>
        <dsp:cNvPr id="0" name=""/>
        <dsp:cNvSpPr/>
      </dsp:nvSpPr>
      <dsp:spPr>
        <a:xfrm rot="5400000">
          <a:off x="-163706" y="1107524"/>
          <a:ext cx="1091377" cy="7639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en-US" sz="2100" kern="1200" dirty="0" smtClean="0"/>
            <a:t>Step 2</a:t>
          </a:r>
          <a:endParaRPr lang="en-AU" sz="2100" kern="1200" dirty="0"/>
        </a:p>
      </dsp:txBody>
      <dsp:txXfrm rot="-5400000">
        <a:off x="1" y="1325799"/>
        <a:ext cx="763964" cy="327413"/>
      </dsp:txXfrm>
    </dsp:sp>
    <dsp:sp modelId="{E016E63E-3380-459B-957E-5F171FDA69D4}">
      <dsp:nvSpPr>
        <dsp:cNvPr id="0" name=""/>
        <dsp:cNvSpPr/>
      </dsp:nvSpPr>
      <dsp:spPr>
        <a:xfrm rot="5400000">
          <a:off x="2871600" y="-1163818"/>
          <a:ext cx="709395" cy="4924667"/>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en-US" sz="2100" kern="1200" dirty="0" smtClean="0"/>
            <a:t>Set up a Customer Account</a:t>
          </a:r>
          <a:endParaRPr lang="en-AU" sz="2100" kern="1200" dirty="0"/>
        </a:p>
      </dsp:txBody>
      <dsp:txXfrm rot="-5400000">
        <a:off x="763964" y="978448"/>
        <a:ext cx="4890037" cy="640135"/>
      </dsp:txXfrm>
    </dsp:sp>
    <dsp:sp modelId="{79FD315D-BB5D-4E1C-A87E-5F01C3573128}">
      <dsp:nvSpPr>
        <dsp:cNvPr id="0" name=""/>
        <dsp:cNvSpPr/>
      </dsp:nvSpPr>
      <dsp:spPr>
        <a:xfrm rot="5400000">
          <a:off x="-163706" y="2049810"/>
          <a:ext cx="1091377" cy="7639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en-US" sz="2100" kern="1200" dirty="0" smtClean="0"/>
            <a:t>Step 4</a:t>
          </a:r>
          <a:endParaRPr lang="en-AU" sz="2100" kern="1200" dirty="0"/>
        </a:p>
      </dsp:txBody>
      <dsp:txXfrm rot="-5400000">
        <a:off x="1" y="2268085"/>
        <a:ext cx="763964" cy="327413"/>
      </dsp:txXfrm>
    </dsp:sp>
    <dsp:sp modelId="{67D5FC12-C5C7-4E3E-BE21-C73463F35D2A}">
      <dsp:nvSpPr>
        <dsp:cNvPr id="0" name=""/>
        <dsp:cNvSpPr/>
      </dsp:nvSpPr>
      <dsp:spPr>
        <a:xfrm rot="5400000">
          <a:off x="2871600" y="-221532"/>
          <a:ext cx="709395" cy="4924667"/>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en-US" sz="2100" kern="1200" dirty="0" smtClean="0"/>
            <a:t>Link your registration records to the Customer Account (Unit 4)</a:t>
          </a:r>
          <a:endParaRPr lang="en-AU" sz="2100" kern="1200" dirty="0"/>
        </a:p>
      </dsp:txBody>
      <dsp:txXfrm rot="-5400000">
        <a:off x="763964" y="1920734"/>
        <a:ext cx="4890037" cy="640135"/>
      </dsp:txXfrm>
    </dsp:sp>
    <dsp:sp modelId="{AC04D961-C28D-4ABE-B415-84EE38D54BAB}">
      <dsp:nvSpPr>
        <dsp:cNvPr id="0" name=""/>
        <dsp:cNvSpPr/>
      </dsp:nvSpPr>
      <dsp:spPr>
        <a:xfrm rot="5400000">
          <a:off x="-163706" y="2992097"/>
          <a:ext cx="1091377" cy="7639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en-US" sz="2100" kern="1200" dirty="0" smtClean="0"/>
            <a:t>Step 5</a:t>
          </a:r>
          <a:endParaRPr lang="en-AU" sz="2100" kern="1200" dirty="0"/>
        </a:p>
      </dsp:txBody>
      <dsp:txXfrm rot="-5400000">
        <a:off x="1" y="3210372"/>
        <a:ext cx="763964" cy="327413"/>
      </dsp:txXfrm>
    </dsp:sp>
    <dsp:sp modelId="{68541107-EC6F-434C-B0F4-9D9A075A509C}">
      <dsp:nvSpPr>
        <dsp:cNvPr id="0" name=""/>
        <dsp:cNvSpPr/>
      </dsp:nvSpPr>
      <dsp:spPr>
        <a:xfrm rot="5400000">
          <a:off x="2871600" y="720754"/>
          <a:ext cx="709395" cy="4924667"/>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en-US" sz="2100" kern="1200" dirty="0" smtClean="0"/>
            <a:t>Invite your other Users</a:t>
          </a:r>
          <a:endParaRPr lang="en-AU" sz="2100" kern="1200" dirty="0"/>
        </a:p>
      </dsp:txBody>
      <dsp:txXfrm rot="-5400000">
        <a:off x="763964" y="2863020"/>
        <a:ext cx="4890037" cy="6401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DACF2576-31A4-4CE7-832F-736A0995F6FB}" type="datetimeFigureOut">
              <a:rPr lang="en-AU" smtClean="0"/>
              <a:t>12/08/2019</a:t>
            </a:fld>
            <a:endParaRPr lang="en-AU"/>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F8A3F69B-E48F-4D9B-8D5F-80ADDB932233}" type="slidenum">
              <a:rPr lang="en-AU" smtClean="0"/>
              <a:t>‹#›</a:t>
            </a:fld>
            <a:endParaRPr lang="en-AU"/>
          </a:p>
        </p:txBody>
      </p:sp>
    </p:spTree>
    <p:extLst>
      <p:ext uri="{BB962C8B-B14F-4D97-AF65-F5344CB8AC3E}">
        <p14:creationId xmlns:p14="http://schemas.microsoft.com/office/powerpoint/2010/main" val="754283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ustroads.com.au/drivers-and-vehicles/nevdi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a:solidFill>
                  <a:srgbClr val="FF0000"/>
                </a:solidFill>
              </a:rPr>
              <a:t>TIME: 1min</a:t>
            </a:r>
          </a:p>
          <a:p>
            <a:endParaRPr lang="en-GB" sz="1200" kern="1200" dirty="0">
              <a:solidFill>
                <a:schemeClr val="tx1"/>
              </a:solidFill>
              <a:effectLst/>
              <a:latin typeface="+mn-lt"/>
              <a:ea typeface="+mn-ea"/>
              <a:cs typeface="+mn-cs"/>
            </a:endParaRPr>
          </a:p>
          <a:p>
            <a:pPr marL="171450" indent="-171450">
              <a:buFont typeface="Wingdings" panose="05000000000000000000" pitchFamily="2" charset="2"/>
              <a:buChar char="q"/>
            </a:pPr>
            <a:r>
              <a:rPr lang="en-GB" sz="1200" kern="1200" dirty="0">
                <a:solidFill>
                  <a:schemeClr val="tx1"/>
                </a:solidFill>
                <a:effectLst/>
                <a:latin typeface="+mn-lt"/>
                <a:ea typeface="+mn-ea"/>
                <a:cs typeface="+mn-cs"/>
              </a:rPr>
              <a:t>Welcome to the NHVR Portal Registration Service Training Session.</a:t>
            </a:r>
            <a:endParaRPr lang="en-AU" sz="1200" kern="1200" dirty="0">
              <a:solidFill>
                <a:schemeClr val="tx1"/>
              </a:solidFill>
              <a:effectLst/>
              <a:latin typeface="+mn-lt"/>
              <a:ea typeface="+mn-ea"/>
              <a:cs typeface="+mn-cs"/>
            </a:endParaRPr>
          </a:p>
          <a:p>
            <a:pPr marL="171450" lvl="0" indent="-171450">
              <a:buFont typeface="Wingdings" panose="05000000000000000000" pitchFamily="2" charset="2"/>
              <a:buChar char="q"/>
            </a:pPr>
            <a:r>
              <a:rPr lang="en-GB" sz="1200" kern="1200" dirty="0">
                <a:solidFill>
                  <a:schemeClr val="tx1"/>
                </a:solidFill>
                <a:effectLst/>
                <a:latin typeface="+mn-lt"/>
                <a:ea typeface="+mn-ea"/>
                <a:cs typeface="+mn-cs"/>
              </a:rPr>
              <a:t>Trainer introduction: Introduce yourself (and other facilitators if appropriate) and detail your background and experience.</a:t>
            </a:r>
            <a:endParaRPr lang="en-AU" sz="1200" kern="1200" dirty="0">
              <a:solidFill>
                <a:schemeClr val="tx1"/>
              </a:solidFill>
              <a:effectLst/>
              <a:latin typeface="+mn-lt"/>
              <a:ea typeface="+mn-ea"/>
              <a:cs typeface="+mn-cs"/>
            </a:endParaRPr>
          </a:p>
          <a:p>
            <a:pPr marL="457200" lvl="1" indent="0">
              <a:buFont typeface="Wingdings" panose="05000000000000000000" pitchFamily="2" charset="2"/>
              <a:buNone/>
            </a:pPr>
            <a:endParaRPr lang="en-US" sz="1200" kern="1200" baseline="0" dirty="0">
              <a:solidFill>
                <a:schemeClr val="tx1"/>
              </a:solidFill>
              <a:effectLst/>
              <a:latin typeface="+mn-lt"/>
              <a:ea typeface="+mn-ea"/>
              <a:cs typeface="+mn-cs"/>
            </a:endParaRPr>
          </a:p>
          <a:p>
            <a:pPr marL="0" indent="0">
              <a:buFont typeface="Wingdings" panose="05000000000000000000" pitchFamily="2" charset="2"/>
              <a:buNone/>
            </a:pPr>
            <a:endParaRPr lang="en-US" sz="1200" kern="1200" baseline="0" dirty="0">
              <a:solidFill>
                <a:schemeClr val="tx1"/>
              </a:solidFill>
              <a:effectLst/>
              <a:latin typeface="+mn-lt"/>
              <a:ea typeface="+mn-ea"/>
              <a:cs typeface="+mn-cs"/>
            </a:endParaRPr>
          </a:p>
          <a:p>
            <a:pPr marL="0" indent="0">
              <a:buFont typeface="Wingdings" panose="05000000000000000000" pitchFamily="2" charset="2"/>
              <a:buNone/>
            </a:pPr>
            <a:r>
              <a:rPr lang="en-US" sz="1200" b="1" kern="1200" baseline="0" dirty="0">
                <a:solidFill>
                  <a:schemeClr val="tx1"/>
                </a:solidFill>
                <a:effectLst/>
                <a:latin typeface="+mn-lt"/>
                <a:ea typeface="+mn-ea"/>
                <a:cs typeface="+mn-cs"/>
              </a:rPr>
              <a:t>NEXT SLIDE </a:t>
            </a:r>
            <a:r>
              <a:rPr lang="en-US" sz="1200" b="1" kern="1200" baseline="0" dirty="0">
                <a:solidFill>
                  <a:schemeClr val="tx1"/>
                </a:solidFill>
                <a:effectLst/>
                <a:latin typeface="+mn-lt"/>
                <a:ea typeface="+mn-ea"/>
                <a:cs typeface="+mn-cs"/>
                <a:sym typeface="Wingdings" panose="05000000000000000000" pitchFamily="2" charset="2"/>
              </a:rPr>
              <a:t></a:t>
            </a:r>
            <a:endParaRPr lang="en-US" sz="1200" b="1"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171450" indent="-171450">
              <a:buFont typeface="Wingdings" panose="05000000000000000000" pitchFamily="2" charset="2"/>
              <a:buChar char="q"/>
            </a:pPr>
            <a:endParaRPr lang="en-US" sz="1200" kern="1200" baseline="0" dirty="0">
              <a:solidFill>
                <a:schemeClr val="tx1"/>
              </a:solidFill>
              <a:effectLst/>
              <a:latin typeface="+mn-lt"/>
              <a:ea typeface="+mn-ea"/>
              <a:cs typeface="+mn-cs"/>
            </a:endParaRPr>
          </a:p>
          <a:p>
            <a:pPr marL="0" indent="0">
              <a:buFont typeface="Wingdings" panose="05000000000000000000" pitchFamily="2" charset="2"/>
              <a:buNone/>
            </a:pPr>
            <a:endParaRPr lang="en-US" sz="1200" kern="1200" dirty="0">
              <a:solidFill>
                <a:schemeClr val="tx1"/>
              </a:solidFill>
              <a:effectLst/>
              <a:latin typeface="+mn-lt"/>
              <a:ea typeface="+mn-ea"/>
              <a:cs typeface="+mn-cs"/>
            </a:endParaRPr>
          </a:p>
          <a:p>
            <a:pPr marL="0" indent="0">
              <a:buFont typeface="Arial" panose="020B0604020202020204" pitchFamily="34" charset="0"/>
              <a:buNone/>
            </a:pP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8A3F69B-E48F-4D9B-8D5F-80ADDB932233}" type="slidenum">
              <a:rPr lang="en-AU" smtClean="0"/>
              <a:t>1</a:t>
            </a:fld>
            <a:endParaRPr lang="en-AU"/>
          </a:p>
        </p:txBody>
      </p:sp>
    </p:spTree>
    <p:extLst>
      <p:ext uri="{BB962C8B-B14F-4D97-AF65-F5344CB8AC3E}">
        <p14:creationId xmlns:p14="http://schemas.microsoft.com/office/powerpoint/2010/main" val="3589305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a:t>
            </a:r>
            <a:r>
              <a:rPr lang="en-US" dirty="0" smtClean="0"/>
              <a:t>slide</a:t>
            </a:r>
          </a:p>
          <a:p>
            <a:endParaRPr lang="en-US" dirty="0" smtClean="0"/>
          </a:p>
          <a:p>
            <a:r>
              <a:rPr lang="en-US" dirty="0" smtClean="0"/>
              <a:t>This</a:t>
            </a:r>
            <a:r>
              <a:rPr lang="en-US" baseline="0" dirty="0" smtClean="0"/>
              <a:t> slide must be </a:t>
            </a:r>
            <a:r>
              <a:rPr lang="en-US" baseline="0" dirty="0" err="1" smtClean="0"/>
              <a:t>emphasised</a:t>
            </a:r>
            <a:r>
              <a:rPr lang="en-US" baseline="0" dirty="0" smtClean="0"/>
              <a:t>. There are legal consequences for inappropriate access and distribution of information.</a:t>
            </a:r>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10</a:t>
            </a:fld>
            <a:endParaRPr lang="en-AU"/>
          </a:p>
        </p:txBody>
      </p:sp>
    </p:spTree>
    <p:extLst>
      <p:ext uri="{BB962C8B-B14F-4D97-AF65-F5344CB8AC3E}">
        <p14:creationId xmlns:p14="http://schemas.microsoft.com/office/powerpoint/2010/main" val="4046444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slide</a:t>
            </a:r>
          </a:p>
          <a:p>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11</a:t>
            </a:fld>
            <a:endParaRPr lang="en-AU"/>
          </a:p>
        </p:txBody>
      </p:sp>
    </p:spTree>
    <p:extLst>
      <p:ext uri="{BB962C8B-B14F-4D97-AF65-F5344CB8AC3E}">
        <p14:creationId xmlns:p14="http://schemas.microsoft.com/office/powerpoint/2010/main" val="40464446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slide</a:t>
            </a:r>
          </a:p>
          <a:p>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12</a:t>
            </a:fld>
            <a:endParaRPr lang="en-AU"/>
          </a:p>
        </p:txBody>
      </p:sp>
    </p:spTree>
    <p:extLst>
      <p:ext uri="{BB962C8B-B14F-4D97-AF65-F5344CB8AC3E}">
        <p14:creationId xmlns:p14="http://schemas.microsoft.com/office/powerpoint/2010/main" val="4046444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13</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smtClean="0">
                <a:solidFill>
                  <a:srgbClr val="FF0000"/>
                </a:solidFill>
              </a:rPr>
              <a:t>TIME: 1min</a:t>
            </a:r>
          </a:p>
          <a:p>
            <a:pPr marL="0" indent="0">
              <a:buFont typeface="Wingdings" panose="05000000000000000000" pitchFamily="2" charset="2"/>
              <a:buNone/>
            </a:pPr>
            <a:endParaRPr lang="en-US" dirty="0" smtClean="0"/>
          </a:p>
          <a:p>
            <a:pPr marL="171450" indent="-171450">
              <a:buFont typeface="Wingdings" panose="05000000000000000000" pitchFamily="2" charset="2"/>
              <a:buChar char="q"/>
            </a:pPr>
            <a:r>
              <a:rPr lang="en-US" dirty="0" smtClean="0"/>
              <a:t>Read through slide</a:t>
            </a:r>
          </a:p>
          <a:p>
            <a:pPr marL="171450" indent="-171450">
              <a:buFont typeface="Wingdings" panose="05000000000000000000" pitchFamily="2" charset="2"/>
              <a:buChar char="q"/>
            </a:pPr>
            <a:endParaRPr lang="en-US" dirty="0" smtClean="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When creating a NEW Customer</a:t>
            </a:r>
            <a:r>
              <a:rPr lang="en-US" baseline="0" dirty="0" smtClean="0"/>
              <a:t> Account, the user creating it automatically becomes the Customer Account Admin.</a:t>
            </a:r>
            <a:endParaRPr lang="en-AU" dirty="0" smtClean="0"/>
          </a:p>
          <a:p>
            <a:pPr marL="171450" indent="-171450">
              <a:buFont typeface="Wingdings" panose="05000000000000000000" pitchFamily="2" charset="2"/>
              <a:buChar char="q"/>
            </a:pPr>
            <a:endParaRPr lang="en-US" b="1" dirty="0" smtClean="0"/>
          </a:p>
          <a:p>
            <a:pPr marL="171450" indent="-171450">
              <a:buFont typeface="Wingdings" panose="05000000000000000000" pitchFamily="2" charset="2"/>
              <a:buChar char="q"/>
            </a:pPr>
            <a:endParaRPr lang="en-AU" dirty="0" smtClean="0"/>
          </a:p>
          <a:p>
            <a:pPr marL="0" indent="0">
              <a:buFont typeface="Wingdings" panose="05000000000000000000" pitchFamily="2" charset="2"/>
              <a:buNone/>
            </a:pPr>
            <a:r>
              <a:rPr lang="en-AU" b="1" dirty="0" smtClean="0">
                <a:sym typeface="Wingdings" panose="05000000000000000000" pitchFamily="2" charset="2"/>
              </a:rPr>
              <a:t>NEXT SLIDE </a:t>
            </a:r>
          </a:p>
          <a:p>
            <a:pPr marL="0" indent="0">
              <a:buFont typeface="Wingdings" panose="05000000000000000000" pitchFamily="2" charset="2"/>
              <a:buNone/>
            </a:pPr>
            <a:endParaRPr lang="en-AU" b="1"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14</a:t>
            </a:fld>
            <a:endParaRPr lang="en-AU"/>
          </a:p>
        </p:txBody>
      </p:sp>
    </p:spTree>
    <p:extLst>
      <p:ext uri="{BB962C8B-B14F-4D97-AF65-F5344CB8AC3E}">
        <p14:creationId xmlns:p14="http://schemas.microsoft.com/office/powerpoint/2010/main" val="3573972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smtClean="0">
                <a:solidFill>
                  <a:srgbClr val="FF0000"/>
                </a:solidFill>
              </a:rPr>
              <a:t>TIME: 1min</a:t>
            </a:r>
          </a:p>
          <a:p>
            <a:pPr marL="0" indent="0">
              <a:buFont typeface="Wingdings" panose="05000000000000000000" pitchFamily="2" charset="2"/>
              <a:buNone/>
            </a:pPr>
            <a:endParaRPr lang="en-US" dirty="0" smtClean="0"/>
          </a:p>
          <a:p>
            <a:pPr marL="171450" indent="-171450">
              <a:buFont typeface="Wingdings" panose="05000000000000000000" pitchFamily="2" charset="2"/>
              <a:buChar char="q"/>
            </a:pPr>
            <a:r>
              <a:rPr lang="en-US" dirty="0" smtClean="0"/>
              <a:t>Read through slide</a:t>
            </a:r>
          </a:p>
          <a:p>
            <a:pPr marL="171450" indent="-171450">
              <a:buFont typeface="Wingdings" panose="05000000000000000000" pitchFamily="2" charset="2"/>
              <a:buChar char="q"/>
            </a:pPr>
            <a:endParaRPr lang="en-US" dirty="0" smtClean="0"/>
          </a:p>
          <a:p>
            <a:pPr marL="171450" indent="-171450">
              <a:buFont typeface="Wingdings" panose="05000000000000000000" pitchFamily="2" charset="2"/>
              <a:buChar char="q"/>
            </a:pPr>
            <a:r>
              <a:rPr lang="en-US" dirty="0" smtClean="0"/>
              <a:t>Not bigtrucks.com.au is to be replace</a:t>
            </a:r>
            <a:r>
              <a:rPr lang="en-US" baseline="0" dirty="0" smtClean="0"/>
              <a:t>d by their own organizational email domain</a:t>
            </a:r>
            <a:endParaRPr lang="en-US" dirty="0" smtClean="0"/>
          </a:p>
          <a:p>
            <a:pPr marL="0" indent="0">
              <a:buFont typeface="Wingdings" panose="05000000000000000000" pitchFamily="2" charset="2"/>
              <a:buNone/>
            </a:pPr>
            <a:endParaRPr lang="en-US" baseline="0" dirty="0" smtClean="0"/>
          </a:p>
          <a:p>
            <a:pPr marL="171450" indent="-171450">
              <a:buFont typeface="Wingdings" panose="05000000000000000000" pitchFamily="2" charset="2"/>
              <a:buChar char="q"/>
            </a:pPr>
            <a:r>
              <a:rPr lang="en-US" baseline="0" dirty="0" smtClean="0"/>
              <a:t>The first two users set up for a Customer Account are automatically made Administrators. This can be changed later on.</a:t>
            </a:r>
          </a:p>
          <a:p>
            <a:pPr marL="171450" indent="-171450">
              <a:buFont typeface="Wingdings" panose="05000000000000000000" pitchFamily="2" charset="2"/>
              <a:buChar char="q"/>
            </a:pPr>
            <a:endParaRPr lang="en-US" baseline="0" dirty="0" smtClean="0"/>
          </a:p>
          <a:p>
            <a:pPr marL="171450" indent="-171450">
              <a:buFont typeface="Wingdings" panose="05000000000000000000" pitchFamily="2" charset="2"/>
              <a:buChar char="q"/>
            </a:pPr>
            <a:r>
              <a:rPr lang="en-US" baseline="0" dirty="0" smtClean="0"/>
              <a:t>Why 2 Administrators? In case one administrator is unavailable.</a:t>
            </a:r>
          </a:p>
          <a:p>
            <a:pPr marL="171450" indent="-171450">
              <a:buFont typeface="Wingdings" panose="05000000000000000000" pitchFamily="2" charset="2"/>
              <a:buChar char="q"/>
            </a:pPr>
            <a:endParaRPr lang="en-US" baseline="0" dirty="0" smtClean="0"/>
          </a:p>
          <a:p>
            <a:pPr marL="171450" indent="-171450">
              <a:buFont typeface="Wingdings" panose="05000000000000000000" pitchFamily="2" charset="2"/>
              <a:buChar char="q"/>
            </a:pPr>
            <a:r>
              <a:rPr lang="en-US" baseline="0" dirty="0" smtClean="0"/>
              <a:t>Users can update their email address if required.</a:t>
            </a:r>
            <a:endParaRPr lang="en-US" b="1" dirty="0" smtClean="0"/>
          </a:p>
          <a:p>
            <a:pPr marL="171450" indent="-171450">
              <a:buFont typeface="Wingdings" panose="05000000000000000000" pitchFamily="2" charset="2"/>
              <a:buChar char="q"/>
            </a:pPr>
            <a:endParaRPr lang="en-AU" dirty="0" smtClean="0"/>
          </a:p>
          <a:p>
            <a:pPr marL="0" indent="0">
              <a:buFont typeface="Wingdings" panose="05000000000000000000" pitchFamily="2" charset="2"/>
              <a:buNone/>
            </a:pPr>
            <a:r>
              <a:rPr lang="en-AU" b="1" dirty="0" smtClean="0">
                <a:sym typeface="Wingdings" panose="05000000000000000000" pitchFamily="2" charset="2"/>
              </a:rPr>
              <a:t>NEXT SLIDE </a:t>
            </a:r>
          </a:p>
          <a:p>
            <a:pPr marL="171450" indent="-171450">
              <a:buFont typeface="Wingdings" panose="05000000000000000000" pitchFamily="2" charset="2"/>
              <a:buChar char="q"/>
            </a:pPr>
            <a:endParaRPr lang="en-US" dirty="0"/>
          </a:p>
        </p:txBody>
      </p:sp>
      <p:sp>
        <p:nvSpPr>
          <p:cNvPr id="4" name="Slide Number Placeholder 3"/>
          <p:cNvSpPr>
            <a:spLocks noGrp="1"/>
          </p:cNvSpPr>
          <p:nvPr>
            <p:ph type="sldNum" sz="quarter" idx="10"/>
          </p:nvPr>
        </p:nvSpPr>
        <p:spPr/>
        <p:txBody>
          <a:bodyPr/>
          <a:lstStyle/>
          <a:p>
            <a:fld id="{F8A3F69B-E48F-4D9B-8D5F-80ADDB932233}" type="slidenum">
              <a:rPr lang="en-AU" smtClean="0"/>
              <a:t>15</a:t>
            </a:fld>
            <a:endParaRPr lang="en-AU"/>
          </a:p>
        </p:txBody>
      </p:sp>
    </p:spTree>
    <p:extLst>
      <p:ext uri="{BB962C8B-B14F-4D97-AF65-F5344CB8AC3E}">
        <p14:creationId xmlns:p14="http://schemas.microsoft.com/office/powerpoint/2010/main" val="78388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5:42min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Hyperlink is to the following</a:t>
            </a:r>
            <a:r>
              <a:rPr lang="en-AU" b="0" i="0" baseline="0" dirty="0" smtClean="0">
                <a:solidFill>
                  <a:srgbClr val="FF0000"/>
                </a:solidFill>
              </a:rPr>
              <a:t> YouTube video https://youtu.be/EgFuT89V16I</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16</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Digital</a:t>
            </a:r>
            <a:r>
              <a:rPr lang="en-US" baseline="0" dirty="0" smtClean="0"/>
              <a:t> ID is covered in detail in the User training.</a:t>
            </a: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17</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b="1" i="1" dirty="0">
                <a:solidFill>
                  <a:srgbClr val="FF0000"/>
                </a:solidFill>
              </a:rPr>
              <a:t>TIME: 1min</a:t>
            </a:r>
          </a:p>
          <a:p>
            <a:pPr marL="0" indent="0">
              <a:buFont typeface="Wingdings" panose="05000000000000000000" pitchFamily="2" charset="2"/>
              <a:buNone/>
            </a:pPr>
            <a:endParaRPr lang="en-AU" dirty="0"/>
          </a:p>
          <a:p>
            <a:pPr marL="171450" indent="-171450">
              <a:buFont typeface="Wingdings" panose="05000000000000000000" pitchFamily="2" charset="2"/>
              <a:buChar char="q"/>
            </a:pPr>
            <a:r>
              <a:rPr lang="en-US" dirty="0"/>
              <a:t>Read through </a:t>
            </a:r>
            <a:r>
              <a:rPr lang="en-US" dirty="0" smtClean="0"/>
              <a:t>slide</a:t>
            </a:r>
          </a:p>
          <a:p>
            <a:pPr marL="171450" indent="-171450">
              <a:buFont typeface="Wingdings" panose="05000000000000000000" pitchFamily="2" charset="2"/>
              <a:buChar char="q"/>
            </a:pPr>
            <a:endParaRPr lang="en-US" dirty="0" smtClean="0"/>
          </a:p>
          <a:p>
            <a:pPr marL="171450" indent="-171450">
              <a:buFont typeface="Wingdings" panose="05000000000000000000" pitchFamily="2" charset="2"/>
              <a:buChar char="q"/>
            </a:pPr>
            <a:r>
              <a:rPr lang="en-US" sz="1200" dirty="0" smtClean="0"/>
              <a:t>Users are separate to accounts; accounts are the organisation or entity; users are an individual.</a:t>
            </a:r>
          </a:p>
          <a:p>
            <a:pPr marL="171450" indent="-171450">
              <a:buFont typeface="Wingdings" panose="05000000000000000000" pitchFamily="2" charset="2"/>
              <a:buChar char="q"/>
            </a:pPr>
            <a:endParaRPr lang="en-US" sz="1200" dirty="0" smtClean="0"/>
          </a:p>
          <a:p>
            <a:pPr marL="171450" indent="-171450">
              <a:buFont typeface="Wingdings" panose="05000000000000000000" pitchFamily="2" charset="2"/>
              <a:buChar char="q"/>
            </a:pPr>
            <a:r>
              <a:rPr lang="en-US" sz="1200" dirty="0" smtClean="0"/>
              <a:t>Users are considered ‘members of accounts’.</a:t>
            </a:r>
          </a:p>
          <a:p>
            <a:pPr marL="171450" indent="-171450">
              <a:buFont typeface="Wingdings" panose="05000000000000000000" pitchFamily="2" charset="2"/>
              <a:buChar char="q"/>
            </a:pPr>
            <a:endParaRPr lang="en-US" sz="1200" dirty="0" smtClean="0"/>
          </a:p>
          <a:p>
            <a:pPr marL="171450" indent="-171450">
              <a:buFont typeface="Wingdings" panose="05000000000000000000" pitchFamily="2" charset="2"/>
              <a:buChar char="q"/>
            </a:pPr>
            <a:r>
              <a:rPr lang="en-US" sz="1200" dirty="0" smtClean="0"/>
              <a:t>A user (such as a sub-contractor)</a:t>
            </a:r>
            <a:r>
              <a:rPr lang="en-US" sz="1200" baseline="0" dirty="0" smtClean="0"/>
              <a:t> can be a member of more than one account</a:t>
            </a:r>
            <a:endParaRPr lang="en-US" sz="1200" dirty="0" smtClean="0"/>
          </a:p>
          <a:p>
            <a:pPr marL="0" indent="0">
              <a:buFont typeface="Wingdings" panose="05000000000000000000" pitchFamily="2" charset="2"/>
              <a:buNone/>
            </a:pPr>
            <a:endParaRPr lang="en-US" baseline="0" dirty="0"/>
          </a:p>
          <a:p>
            <a:pPr marL="0" indent="0">
              <a:buFont typeface="Wingdings" panose="05000000000000000000" pitchFamily="2" charset="2"/>
              <a:buNone/>
            </a:pPr>
            <a:endParaRPr lang="en-US" dirty="0"/>
          </a:p>
          <a:p>
            <a:pPr marL="0" indent="0">
              <a:buFont typeface="Wingdings" panose="05000000000000000000" pitchFamily="2" charset="2"/>
              <a:buNone/>
            </a:pPr>
            <a:endParaRPr lang="en-US" dirty="0"/>
          </a:p>
          <a:p>
            <a:endParaRPr lang="en-US"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18</a:t>
            </a:fld>
            <a:endParaRPr lang="en-AU"/>
          </a:p>
        </p:txBody>
      </p:sp>
    </p:spTree>
    <p:extLst>
      <p:ext uri="{BB962C8B-B14F-4D97-AF65-F5344CB8AC3E}">
        <p14:creationId xmlns:p14="http://schemas.microsoft.com/office/powerpoint/2010/main" val="783881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5:42min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Hyperlink is to the following</a:t>
            </a:r>
            <a:r>
              <a:rPr lang="en-AU" b="0" i="0" baseline="0" dirty="0" smtClean="0">
                <a:solidFill>
                  <a:srgbClr val="FF0000"/>
                </a:solidFill>
              </a:rPr>
              <a:t> YouTube video https://youtu.be/7EdOxYF9thg</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19</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the</a:t>
            </a:r>
            <a:r>
              <a:rPr lang="en-US" baseline="0" dirty="0"/>
              <a:t> </a:t>
            </a:r>
            <a:r>
              <a:rPr lang="en-US" baseline="0" dirty="0" smtClean="0"/>
              <a:t>Learning objectives</a:t>
            </a:r>
            <a:endParaRPr lang="en-US" dirty="0"/>
          </a:p>
          <a:p>
            <a:pPr marL="171450" indent="-171450">
              <a:buFont typeface="Wingdings" panose="05000000000000000000" pitchFamily="2" charset="2"/>
              <a:buChar char="q"/>
            </a:pPr>
            <a:endParaRPr lang="en-AU" dirty="0"/>
          </a:p>
          <a:p>
            <a:pPr marL="0" indent="0">
              <a:buFont typeface="Wingdings" panose="05000000000000000000" pitchFamily="2" charset="2"/>
              <a:buNone/>
            </a:pPr>
            <a:r>
              <a:rPr lang="en-AU" b="1" dirty="0" smtClean="0">
                <a:sym typeface="Wingdings" panose="05000000000000000000" pitchFamily="2" charset="2"/>
              </a:rPr>
              <a:t>NEXT </a:t>
            </a:r>
            <a:r>
              <a:rPr lang="en-AU" b="1" dirty="0">
                <a:sym typeface="Wingdings" panose="05000000000000000000" pitchFamily="2" charset="2"/>
              </a:rPr>
              <a:t>SLIDE </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2</a:t>
            </a:fld>
            <a:endParaRPr lang="en-AU"/>
          </a:p>
        </p:txBody>
      </p:sp>
    </p:spTree>
    <p:extLst>
      <p:ext uri="{BB962C8B-B14F-4D97-AF65-F5344CB8AC3E}">
        <p14:creationId xmlns:p14="http://schemas.microsoft.com/office/powerpoint/2010/main" val="1364956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smtClean="0">
                <a:solidFill>
                  <a:srgbClr val="FF0000"/>
                </a:solidFill>
              </a:rPr>
              <a:t>TIME</a:t>
            </a:r>
            <a:r>
              <a:rPr lang="en-US" b="1" i="1" dirty="0">
                <a:solidFill>
                  <a:srgbClr val="FF0000"/>
                </a:solidFill>
              </a:rPr>
              <a:t>: 2min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a:t>
            </a:r>
            <a:r>
              <a:rPr lang="en-US" dirty="0" smtClean="0"/>
              <a:t>slide</a:t>
            </a:r>
          </a:p>
          <a:p>
            <a:pPr marL="171450" indent="-171450">
              <a:buFont typeface="Wingdings" panose="05000000000000000000" pitchFamily="2" charset="2"/>
              <a:buChar char="q"/>
            </a:pPr>
            <a:endParaRPr lang="en-US" baseline="0" dirty="0" smtClean="0"/>
          </a:p>
          <a:p>
            <a:pPr marL="171450" indent="-171450">
              <a:buFont typeface="Wingdings" panose="05000000000000000000" pitchFamily="2" charset="2"/>
              <a:buChar char="q"/>
            </a:pPr>
            <a:r>
              <a:rPr lang="en-US" baseline="0" dirty="0" smtClean="0"/>
              <a:t>A user can have more than one set of roles (and thus permissions) if they are linked to multiple customer accounts. i.e. they are an Administrator for Company A, but have User access for Company C</a:t>
            </a:r>
          </a:p>
          <a:p>
            <a:pPr marL="171450" indent="-171450">
              <a:buFont typeface="Wingdings" panose="05000000000000000000" pitchFamily="2" charset="2"/>
              <a:buChar char="q"/>
            </a:pPr>
            <a:endParaRPr lang="en-US" baseline="0" dirty="0" smtClean="0"/>
          </a:p>
          <a:p>
            <a:pPr marL="171450" indent="-171450">
              <a:buFont typeface="Wingdings" panose="05000000000000000000" pitchFamily="2" charset="2"/>
              <a:buChar char="q"/>
            </a:pPr>
            <a:r>
              <a:rPr lang="en-US" baseline="0" dirty="0" smtClean="0"/>
              <a:t>When managing customer account membership there are three user roles to select from: User (read only), User (general) and User (payments). The details of these roles is only relevant to the Access service and wont impact on Registration service permission. User (general) is recommended.</a:t>
            </a:r>
            <a:endParaRPr lang="en-AU" dirty="0"/>
          </a:p>
          <a:p>
            <a:pPr marL="171450" indent="-171450">
              <a:buFont typeface="Wingdings" panose="05000000000000000000" pitchFamily="2" charset="2"/>
              <a:buChar char="q"/>
            </a:pPr>
            <a:endParaRPr lang="en-AU" dirty="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baseline="0" dirty="0"/>
              <a:t>NEXT SLIDE </a:t>
            </a:r>
            <a:r>
              <a:rPr lang="en-US" b="1" baseline="0" dirty="0">
                <a:sym typeface="Wingdings" panose="05000000000000000000" pitchFamily="2" charset="2"/>
              </a:rPr>
              <a:t></a:t>
            </a:r>
            <a:endParaRPr lang="en-US" b="1" baseline="0" dirty="0"/>
          </a:p>
          <a:p>
            <a:pPr marL="0" indent="0">
              <a:buFont typeface="Wingdings" panose="05000000000000000000" pitchFamily="2" charset="2"/>
              <a:buNone/>
            </a:pPr>
            <a:endParaRPr lang="en-AU" dirty="0"/>
          </a:p>
          <a:p>
            <a:pPr marL="171450" indent="-171450">
              <a:buFont typeface="Wingdings" panose="05000000000000000000" pitchFamily="2" charset="2"/>
              <a:buChar char="q"/>
            </a:pPr>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20</a:t>
            </a:fld>
            <a:endParaRPr lang="en-AU"/>
          </a:p>
        </p:txBody>
      </p:sp>
    </p:spTree>
    <p:extLst>
      <p:ext uri="{BB962C8B-B14F-4D97-AF65-F5344CB8AC3E}">
        <p14:creationId xmlns:p14="http://schemas.microsoft.com/office/powerpoint/2010/main" val="2140122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5:42min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Hyperlink is to the following</a:t>
            </a:r>
            <a:r>
              <a:rPr lang="en-AU" b="0" i="0" baseline="0" dirty="0" smtClean="0">
                <a:solidFill>
                  <a:srgbClr val="FF0000"/>
                </a:solidFill>
              </a:rPr>
              <a:t> YouTube video  </a:t>
            </a:r>
            <a:r>
              <a:rPr lang="en-AU" b="0" i="0" dirty="0" smtClean="0">
                <a:solidFill>
                  <a:srgbClr val="FF0000"/>
                </a:solidFill>
              </a:rPr>
              <a:t>https://youtu.be/07ROrOAZNsk</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0" i="0" dirty="0" smtClean="0">
                <a:solidFill>
                  <a:srgbClr val="FF0000"/>
                </a:solidFill>
              </a:rPr>
              <a:t>Managing customer accounts</a:t>
            </a:r>
            <a:r>
              <a:rPr lang="en-US" b="0" i="0" baseline="0" dirty="0" smtClean="0">
                <a:solidFill>
                  <a:srgbClr val="FF0000"/>
                </a:solidFill>
              </a:rPr>
              <a:t> – Roles determine permissions. Enable which service the user will have access to (</a:t>
            </a:r>
            <a:r>
              <a:rPr lang="en-US" b="0" i="0" baseline="0" dirty="0" err="1" smtClean="0">
                <a:solidFill>
                  <a:srgbClr val="FF0000"/>
                </a:solidFill>
              </a:rPr>
              <a:t>Rego</a:t>
            </a:r>
            <a:r>
              <a:rPr lang="en-US" b="0" i="0" baseline="0" dirty="0" smtClean="0">
                <a:solidFill>
                  <a:srgbClr val="FF0000"/>
                </a:solidFill>
              </a:rPr>
              <a:t> or Access). Set up Admin.</a:t>
            </a:r>
            <a:endParaRPr lang="en-AU"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21</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2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0" i="0" dirty="0" smtClean="0">
                <a:solidFill>
                  <a:srgbClr val="FF0000"/>
                </a:solidFill>
              </a:rPr>
              <a:t>Read through slide</a:t>
            </a:r>
            <a:endParaRPr lang="en-AU"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22</a:t>
            </a:fld>
            <a:endParaRPr lang="en-AU"/>
          </a:p>
        </p:txBody>
      </p:sp>
    </p:spTree>
    <p:extLst>
      <p:ext uri="{BB962C8B-B14F-4D97-AF65-F5344CB8AC3E}">
        <p14:creationId xmlns:p14="http://schemas.microsoft.com/office/powerpoint/2010/main" val="1008766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23</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3min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i="1"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The Administrator for</a:t>
            </a:r>
            <a:r>
              <a:rPr lang="en-US" baseline="0" dirty="0" smtClean="0"/>
              <a:t> the</a:t>
            </a:r>
            <a:r>
              <a:rPr lang="en-US" dirty="0" smtClean="0"/>
              <a:t> </a:t>
            </a:r>
            <a:r>
              <a:rPr lang="en-US" dirty="0" smtClean="0">
                <a:solidFill>
                  <a:srgbClr val="FF0000"/>
                </a:solidFill>
              </a:rPr>
              <a:t>Customer Account </a:t>
            </a:r>
            <a:r>
              <a:rPr lang="en-US" dirty="0" smtClean="0"/>
              <a:t>must individually link each state or territory registration account with their NHVR Portal account</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Linking the accounts will enable the account users to have access to the registrations associated with the linked account</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A Customer can have multiple registration accounts linked to the one NHVR Portal account;  A registration account can be linked to multiple NHVR Portals accounts</a:t>
            </a:r>
            <a:endParaRPr lang="en-AU" b="0" i="0" dirty="0" smtClean="0">
              <a:solidFill>
                <a:srgbClr val="FF0000"/>
              </a:solidFill>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pPr marL="0" indent="0">
              <a:buFont typeface="Wingdings" panose="05000000000000000000" pitchFamily="2" charset="2"/>
              <a:buNone/>
            </a:pPr>
            <a:endParaRPr lang="en-US" baseline="0" dirty="0"/>
          </a:p>
          <a:p>
            <a:pPr marL="0" indent="0">
              <a:buFont typeface="Wingdings" panose="05000000000000000000" pitchFamily="2" charset="2"/>
              <a:buNone/>
            </a:pPr>
            <a:endParaRPr lang="en-US" dirty="0"/>
          </a:p>
          <a:p>
            <a:pPr marL="0" indent="0">
              <a:buFont typeface="Wingdings" panose="05000000000000000000" pitchFamily="2" charset="2"/>
              <a:buNone/>
            </a:pPr>
            <a:endParaRPr lang="en-US" dirty="0"/>
          </a:p>
          <a:p>
            <a:endParaRPr lang="en-US"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24</a:t>
            </a:fld>
            <a:endParaRPr lang="en-AU"/>
          </a:p>
        </p:txBody>
      </p:sp>
    </p:spTree>
    <p:extLst>
      <p:ext uri="{BB962C8B-B14F-4D97-AF65-F5344CB8AC3E}">
        <p14:creationId xmlns:p14="http://schemas.microsoft.com/office/powerpoint/2010/main" val="783881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3min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i="1"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0" i="0" baseline="0" dirty="0" smtClean="0">
                <a:solidFill>
                  <a:srgbClr val="FF0000"/>
                </a:solidFill>
              </a:rPr>
              <a:t> Read slide.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0" i="0" baseline="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0" i="0" baseline="0" dirty="0" smtClean="0">
                <a:solidFill>
                  <a:srgbClr val="FF0000"/>
                </a:solidFill>
              </a:rPr>
              <a:t>The jurisdictional customer reference number will appear on the registration papers for their vehicles</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b="0" i="0" baseline="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b="0" i="0" baseline="0" dirty="0" smtClean="0">
                <a:solidFill>
                  <a:srgbClr val="FF0000"/>
                </a:solidFill>
              </a:rPr>
              <a:t>This must be repeated for each state jurisdiction for which they wish to link registration details</a:t>
            </a: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AU" b="0" i="0" dirty="0" smtClean="0">
              <a:solidFill>
                <a:srgbClr val="FF0000"/>
              </a:solidFill>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6286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AU" b="0" i="0" dirty="0" smtClean="0">
              <a:solidFill>
                <a:srgbClr val="FF0000"/>
              </a:solidFill>
            </a:endParaRPr>
          </a:p>
          <a:p>
            <a:pPr marL="0" indent="0">
              <a:buFont typeface="Wingdings" panose="05000000000000000000" pitchFamily="2" charset="2"/>
              <a:buNone/>
            </a:pPr>
            <a:endParaRPr lang="en-US" baseline="0" dirty="0"/>
          </a:p>
          <a:p>
            <a:pPr marL="0" indent="0">
              <a:buFont typeface="Wingdings" panose="05000000000000000000" pitchFamily="2" charset="2"/>
              <a:buNone/>
            </a:pPr>
            <a:endParaRPr lang="en-US" dirty="0"/>
          </a:p>
          <a:p>
            <a:pPr marL="0" indent="0">
              <a:buFont typeface="Wingdings" panose="05000000000000000000" pitchFamily="2" charset="2"/>
              <a:buNone/>
            </a:pPr>
            <a:endParaRPr lang="en-US" dirty="0"/>
          </a:p>
          <a:p>
            <a:endParaRPr lang="en-US"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25</a:t>
            </a:fld>
            <a:endParaRPr lang="en-AU"/>
          </a:p>
        </p:txBody>
      </p:sp>
    </p:spTree>
    <p:extLst>
      <p:ext uri="{BB962C8B-B14F-4D97-AF65-F5344CB8AC3E}">
        <p14:creationId xmlns:p14="http://schemas.microsoft.com/office/powerpoint/2010/main" val="783881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5:19min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Hyperlink is to the following</a:t>
            </a:r>
            <a:r>
              <a:rPr lang="en-AU" b="0" i="0" baseline="0" dirty="0" smtClean="0">
                <a:solidFill>
                  <a:srgbClr val="FF0000"/>
                </a:solidFill>
              </a:rPr>
              <a:t> YouTube video  </a:t>
            </a:r>
            <a:r>
              <a:rPr lang="en-AU" b="0" i="0" dirty="0" smtClean="0">
                <a:solidFill>
                  <a:srgbClr val="FF0000"/>
                </a:solidFill>
              </a:rPr>
              <a:t>https://youtu.be/yKVcXLgvI2o</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26</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27</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a:t>
            </a:r>
            <a:r>
              <a:rPr lang="en-US" dirty="0" smtClean="0"/>
              <a:t>slide</a:t>
            </a:r>
          </a:p>
          <a:p>
            <a:pPr marL="171450" indent="-171450">
              <a:buFont typeface="Wingdings" panose="05000000000000000000" pitchFamily="2" charset="2"/>
              <a:buChar char="q"/>
            </a:pPr>
            <a:r>
              <a:rPr lang="en-US" dirty="0" smtClean="0"/>
              <a:t>Only Administrators can share registration details. But any</a:t>
            </a:r>
            <a:r>
              <a:rPr lang="en-US" baseline="0" dirty="0" smtClean="0"/>
              <a:t> User can have registration details shared with them</a:t>
            </a:r>
            <a:endParaRPr lang="en-US" dirty="0"/>
          </a:p>
          <a:p>
            <a:pPr marL="171450" indent="-171450">
              <a:buFont typeface="Wingdings" panose="05000000000000000000" pitchFamily="2" charset="2"/>
              <a:buChar char="q"/>
            </a:pPr>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28</a:t>
            </a:fld>
            <a:endParaRPr lang="en-AU"/>
          </a:p>
        </p:txBody>
      </p:sp>
    </p:spTree>
    <p:extLst>
      <p:ext uri="{BB962C8B-B14F-4D97-AF65-F5344CB8AC3E}">
        <p14:creationId xmlns:p14="http://schemas.microsoft.com/office/powerpoint/2010/main" val="37547187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a:t>
            </a:r>
            <a:r>
              <a:rPr lang="en-US" dirty="0" smtClean="0"/>
              <a:t>slide</a:t>
            </a:r>
          </a:p>
          <a:p>
            <a:pPr marL="171450" indent="-171450">
              <a:buFont typeface="Wingdings" panose="05000000000000000000" pitchFamily="2" charset="2"/>
              <a:buChar char="q"/>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smtClean="0"/>
              <a:t>Only Administrators can share registration details. But any</a:t>
            </a:r>
            <a:r>
              <a:rPr lang="en-US" baseline="0" dirty="0" smtClean="0"/>
              <a:t> User can have registration details shared with them</a:t>
            </a:r>
            <a:endParaRPr lang="en-US" dirty="0" smtClean="0"/>
          </a:p>
          <a:p>
            <a:pPr marL="171450" indent="-171450">
              <a:buFont typeface="Wingdings" panose="05000000000000000000" pitchFamily="2" charset="2"/>
              <a:buChar char="q"/>
            </a:pPr>
            <a:endParaRPr lang="en-US" dirty="0"/>
          </a:p>
          <a:p>
            <a:pPr marL="171450" indent="-171450">
              <a:buFont typeface="Wingdings" panose="05000000000000000000" pitchFamily="2" charset="2"/>
              <a:buChar char="q"/>
            </a:pPr>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29</a:t>
            </a:fld>
            <a:endParaRPr lang="en-AU"/>
          </a:p>
        </p:txBody>
      </p:sp>
    </p:spTree>
    <p:extLst>
      <p:ext uri="{BB962C8B-B14F-4D97-AF65-F5344CB8AC3E}">
        <p14:creationId xmlns:p14="http://schemas.microsoft.com/office/powerpoint/2010/main" val="3754718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b="1" i="1" dirty="0">
                <a:solidFill>
                  <a:srgbClr val="FF0000"/>
                </a:solidFill>
              </a:rPr>
              <a:t>TIME: </a:t>
            </a:r>
            <a:r>
              <a:rPr lang="en-US" b="1" i="1" dirty="0" smtClean="0">
                <a:solidFill>
                  <a:srgbClr val="FF0000"/>
                </a:solidFill>
              </a:rPr>
              <a:t>1</a:t>
            </a:r>
            <a:r>
              <a:rPr lang="en-US" b="1" i="1" baseline="0" dirty="0" smtClean="0">
                <a:solidFill>
                  <a:srgbClr val="FF0000"/>
                </a:solidFill>
              </a:rPr>
              <a:t> </a:t>
            </a:r>
            <a:r>
              <a:rPr lang="en-US" b="1" i="1" dirty="0" smtClean="0">
                <a:solidFill>
                  <a:srgbClr val="FF0000"/>
                </a:solidFill>
              </a:rPr>
              <a:t>min</a:t>
            </a:r>
            <a:endParaRPr lang="en-US" b="1" i="1" dirty="0">
              <a:solidFill>
                <a:srgbClr val="FF0000"/>
              </a:solidFill>
            </a:endParaRP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a:t>
            </a:r>
            <a:r>
              <a:rPr lang="en-US" dirty="0" smtClean="0"/>
              <a:t>Session Objectives</a:t>
            </a:r>
            <a:endParaRPr lang="en-US" dirty="0"/>
          </a:p>
          <a:p>
            <a:pPr marL="0" indent="0">
              <a:buFont typeface="Wingdings" panose="05000000000000000000" pitchFamily="2" charset="2"/>
              <a:buNone/>
            </a:pPr>
            <a:endParaRPr lang="en-US" dirty="0"/>
          </a:p>
          <a:p>
            <a:pPr marL="0" indent="0">
              <a:buFont typeface="Wingdings" panose="05000000000000000000" pitchFamily="2" charset="2"/>
              <a:buNone/>
            </a:pPr>
            <a:endParaRPr lang="en-US" baseline="0" dirty="0"/>
          </a:p>
          <a:p>
            <a:pPr marL="0" indent="0">
              <a:buFont typeface="Wingdings" panose="05000000000000000000" pitchFamily="2" charset="2"/>
              <a:buNone/>
            </a:pPr>
            <a:r>
              <a:rPr lang="en-US" b="1" baseline="0" dirty="0"/>
              <a:t>NEXT SLIDE </a:t>
            </a:r>
            <a:r>
              <a:rPr lang="en-US" b="1" baseline="0" dirty="0">
                <a:sym typeface="Wingdings" panose="05000000000000000000" pitchFamily="2" charset="2"/>
              </a:rPr>
              <a:t></a:t>
            </a:r>
            <a:endParaRPr lang="en-US" b="1" baseline="0" dirty="0"/>
          </a:p>
        </p:txBody>
      </p:sp>
      <p:sp>
        <p:nvSpPr>
          <p:cNvPr id="4" name="Slide Number Placeholder 3"/>
          <p:cNvSpPr>
            <a:spLocks noGrp="1"/>
          </p:cNvSpPr>
          <p:nvPr>
            <p:ph type="sldNum" sz="quarter" idx="10"/>
          </p:nvPr>
        </p:nvSpPr>
        <p:spPr/>
        <p:txBody>
          <a:bodyPr/>
          <a:lstStyle/>
          <a:p>
            <a:fld id="{F8A3F69B-E48F-4D9B-8D5F-80ADDB932233}" type="slidenum">
              <a:rPr lang="en-AU" smtClean="0"/>
              <a:t>3</a:t>
            </a:fld>
            <a:endParaRPr lang="en-AU"/>
          </a:p>
        </p:txBody>
      </p:sp>
    </p:spTree>
    <p:extLst>
      <p:ext uri="{BB962C8B-B14F-4D97-AF65-F5344CB8AC3E}">
        <p14:creationId xmlns:p14="http://schemas.microsoft.com/office/powerpoint/2010/main" val="13368141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solidFill>
                  <a:srgbClr val="FF0000"/>
                </a:solidFill>
              </a:rPr>
              <a:t>TIME: 5:42min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AU" b="0" i="0" dirty="0" smtClean="0">
                <a:solidFill>
                  <a:srgbClr val="FF0000"/>
                </a:solidFill>
              </a:rPr>
              <a:t>Hyperlink is to the following</a:t>
            </a:r>
            <a:r>
              <a:rPr lang="en-AU" b="0" i="0" baseline="0" dirty="0" smtClean="0">
                <a:solidFill>
                  <a:srgbClr val="FF0000"/>
                </a:solidFill>
              </a:rPr>
              <a:t> YouTube video  </a:t>
            </a:r>
            <a:r>
              <a:rPr lang="en-AU" b="0" i="0" dirty="0" smtClean="0">
                <a:solidFill>
                  <a:srgbClr val="FF0000"/>
                </a:solidFill>
              </a:rPr>
              <a:t>XXXX</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NEXT SLIDE </a:t>
            </a:r>
            <a:r>
              <a:rPr lang="en-US" b="1" baseline="0" dirty="0" smtClean="0">
                <a:sym typeface="Wingdings" panose="05000000000000000000" pitchFamily="2" charset="2"/>
              </a:rPr>
              <a:t></a:t>
            </a:r>
            <a:endParaRPr lang="en-US" b="1" baseline="0"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30</a:t>
            </a:fld>
            <a:endParaRPr lang="en-AU"/>
          </a:p>
        </p:txBody>
      </p:sp>
    </p:spTree>
    <p:extLst>
      <p:ext uri="{BB962C8B-B14F-4D97-AF65-F5344CB8AC3E}">
        <p14:creationId xmlns:p14="http://schemas.microsoft.com/office/powerpoint/2010/main" val="29662462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AU" dirty="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31</a:t>
            </a:fld>
            <a:endParaRPr lang="en-AU"/>
          </a:p>
        </p:txBody>
      </p:sp>
    </p:spTree>
    <p:extLst>
      <p:ext uri="{BB962C8B-B14F-4D97-AF65-F5344CB8AC3E}">
        <p14:creationId xmlns:p14="http://schemas.microsoft.com/office/powerpoint/2010/main" val="14417562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171450" indent="-171450">
              <a:buFont typeface="Wingdings" panose="05000000000000000000" pitchFamily="2" charset="2"/>
              <a:buChar char="q"/>
            </a:pPr>
            <a:endParaRPr lang="en-AU"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dirty="0"/>
              <a:t>Read through slide</a:t>
            </a:r>
          </a:p>
          <a:p>
            <a:pPr marL="0" indent="0">
              <a:buFont typeface="Wingdings" panose="05000000000000000000" pitchFamily="2" charset="2"/>
              <a:buNone/>
            </a:pPr>
            <a:endParaRPr lang="en-AU" dirty="0"/>
          </a:p>
          <a:p>
            <a:pPr marL="171450" indent="-171450">
              <a:buFont typeface="Wingdings" panose="05000000000000000000" pitchFamily="2" charset="2"/>
              <a:buChar char="q"/>
            </a:pPr>
            <a:r>
              <a:rPr lang="en-AU" dirty="0"/>
              <a:t>You can access help using the </a:t>
            </a:r>
            <a:r>
              <a:rPr lang="en-AU" dirty="0" err="1"/>
              <a:t>url</a:t>
            </a:r>
            <a:r>
              <a:rPr lang="en-AU" dirty="0"/>
              <a:t> or you would </a:t>
            </a:r>
            <a:r>
              <a:rPr lang="en-AU" baseline="0" dirty="0"/>
              <a:t>remember from the earlier video, you can also easily access the Help Centre from within the Portal, by clicking on HELP in the top navigation pane.</a:t>
            </a:r>
          </a:p>
          <a:p>
            <a:pPr marL="0" indent="0">
              <a:buFont typeface="Wingdings" panose="05000000000000000000" pitchFamily="2" charset="2"/>
              <a:buNone/>
            </a:pPr>
            <a:endParaRPr lang="en-AU" dirty="0"/>
          </a:p>
          <a:p>
            <a:pPr marL="0" indent="0">
              <a:buFont typeface="Wingdings" panose="05000000000000000000" pitchFamily="2" charset="2"/>
              <a:buNone/>
            </a:pPr>
            <a:endParaRPr lang="en-AU" dirty="0"/>
          </a:p>
          <a:p>
            <a:pPr marL="0" indent="0">
              <a:buFont typeface="Wingdings" panose="05000000000000000000" pitchFamily="2" charset="2"/>
              <a:buNone/>
            </a:pPr>
            <a:r>
              <a:rPr lang="en-AU" b="1" dirty="0"/>
              <a:t>NEXT SLIDE </a:t>
            </a:r>
            <a:r>
              <a:rPr lang="en-AU" b="1" dirty="0">
                <a:sym typeface="Wingdings" panose="05000000000000000000" pitchFamily="2" charset="2"/>
              </a:rPr>
              <a:t></a:t>
            </a:r>
            <a:endParaRPr lang="en-AU" b="1" dirty="0"/>
          </a:p>
        </p:txBody>
      </p:sp>
      <p:sp>
        <p:nvSpPr>
          <p:cNvPr id="4" name="Slide Number Placeholder 3"/>
          <p:cNvSpPr>
            <a:spLocks noGrp="1"/>
          </p:cNvSpPr>
          <p:nvPr>
            <p:ph type="sldNum" sz="quarter" idx="10"/>
          </p:nvPr>
        </p:nvSpPr>
        <p:spPr/>
        <p:txBody>
          <a:bodyPr/>
          <a:lstStyle/>
          <a:p>
            <a:fld id="{F8A3F69B-E48F-4D9B-8D5F-80ADDB932233}" type="slidenum">
              <a:rPr lang="en-AU" smtClean="0"/>
              <a:t>32</a:t>
            </a:fld>
            <a:endParaRPr lang="en-AU"/>
          </a:p>
        </p:txBody>
      </p:sp>
    </p:spTree>
    <p:extLst>
      <p:ext uri="{BB962C8B-B14F-4D97-AF65-F5344CB8AC3E}">
        <p14:creationId xmlns:p14="http://schemas.microsoft.com/office/powerpoint/2010/main" val="39497048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171450" indent="-171450">
              <a:buFont typeface="Wingdings" panose="05000000000000000000" pitchFamily="2" charset="2"/>
              <a:buChar char="q"/>
            </a:pPr>
            <a:endParaRPr lang="en-AU" dirty="0"/>
          </a:p>
          <a:p>
            <a:pPr marL="0" indent="0">
              <a:buFont typeface="Wingdings" panose="05000000000000000000" pitchFamily="2" charset="2"/>
              <a:buNone/>
            </a:pPr>
            <a:endParaRPr lang="en-AU" dirty="0"/>
          </a:p>
          <a:p>
            <a:pPr marL="171450" indent="-171450">
              <a:buFont typeface="Wingdings" panose="05000000000000000000" pitchFamily="2" charset="2"/>
              <a:buChar char="q"/>
            </a:pPr>
            <a:r>
              <a:rPr lang="en-AU" dirty="0"/>
              <a:t>Close out the session with questions</a:t>
            </a:r>
          </a:p>
          <a:p>
            <a:pPr marL="171450" indent="-171450">
              <a:buFont typeface="Wingdings" panose="05000000000000000000" pitchFamily="2" charset="2"/>
              <a:buChar char="q"/>
            </a:pPr>
            <a:endParaRPr lang="en-AU" dirty="0"/>
          </a:p>
          <a:p>
            <a:pPr marL="171450" indent="-171450">
              <a:buFont typeface="Wingdings" panose="05000000000000000000" pitchFamily="2" charset="2"/>
              <a:buChar char="q"/>
            </a:pPr>
            <a:r>
              <a:rPr lang="en-AU" dirty="0"/>
              <a:t>Run through the Parking Lot</a:t>
            </a:r>
          </a:p>
          <a:p>
            <a:pPr marL="171450" indent="-171450">
              <a:buFont typeface="Wingdings" panose="05000000000000000000" pitchFamily="2" charset="2"/>
              <a:buChar char="q"/>
            </a:pPr>
            <a:endParaRPr lang="en-AU" dirty="0"/>
          </a:p>
          <a:p>
            <a:pPr marL="171450" indent="-171450">
              <a:buFont typeface="Wingdings" panose="05000000000000000000" pitchFamily="2" charset="2"/>
              <a:buChar char="q"/>
            </a:pPr>
            <a:r>
              <a:rPr lang="en-AU" dirty="0"/>
              <a:t>Thank everyone for attending</a:t>
            </a:r>
          </a:p>
          <a:p>
            <a:pPr marL="0" indent="0">
              <a:buFont typeface="Wingdings" panose="05000000000000000000" pitchFamily="2" charset="2"/>
              <a:buNone/>
            </a:pPr>
            <a:endParaRPr lang="en-AU" dirty="0"/>
          </a:p>
          <a:p>
            <a:pPr marL="171450" indent="-171450">
              <a:buFont typeface="Wingdings" panose="05000000000000000000" pitchFamily="2" charset="2"/>
              <a:buChar char="q"/>
            </a:pPr>
            <a:endParaRPr lang="en-AU" dirty="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baseline="0" dirty="0"/>
              <a:t>END</a:t>
            </a:r>
            <a:endParaRPr lang="en-US" b="1" i="1" dirty="0">
              <a:solidFill>
                <a:srgbClr val="FF0000"/>
              </a:solidFill>
            </a:endParaRPr>
          </a:p>
          <a:p>
            <a:pPr marL="0" indent="0">
              <a:buFont typeface="Wingdings" panose="05000000000000000000" pitchFamily="2" charset="2"/>
              <a:buNone/>
            </a:pPr>
            <a:endParaRPr lang="en-AU" dirty="0"/>
          </a:p>
          <a:p>
            <a:pPr marL="171450" indent="-171450">
              <a:buFont typeface="Wingdings" panose="05000000000000000000" pitchFamily="2" charset="2"/>
              <a:buChar char="q"/>
            </a:pPr>
            <a:endParaRPr lang="en-AU" dirty="0"/>
          </a:p>
          <a:p>
            <a:pPr marL="171450" indent="-171450">
              <a:buFont typeface="Wingdings" panose="05000000000000000000" pitchFamily="2" charset="2"/>
              <a:buChar char="q"/>
            </a:pPr>
            <a:endParaRPr lang="en-AU" dirty="0"/>
          </a:p>
          <a:p>
            <a:pPr marL="171450" indent="-171450">
              <a:buFont typeface="Wingdings" panose="05000000000000000000" pitchFamily="2" charset="2"/>
              <a:buChar char="q"/>
            </a:pPr>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33</a:t>
            </a:fld>
            <a:endParaRPr lang="en-AU"/>
          </a:p>
        </p:txBody>
      </p:sp>
    </p:spTree>
    <p:extLst>
      <p:ext uri="{BB962C8B-B14F-4D97-AF65-F5344CB8AC3E}">
        <p14:creationId xmlns:p14="http://schemas.microsoft.com/office/powerpoint/2010/main" val="1924986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4</a:t>
            </a:fld>
            <a:endParaRPr lang="en-AU"/>
          </a:p>
        </p:txBody>
      </p:sp>
    </p:spTree>
    <p:extLst>
      <p:ext uri="{BB962C8B-B14F-4D97-AF65-F5344CB8AC3E}">
        <p14:creationId xmlns:p14="http://schemas.microsoft.com/office/powerpoint/2010/main" val="26451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smtClean="0">
                <a:solidFill>
                  <a:srgbClr val="FF0000"/>
                </a:solidFill>
              </a:rPr>
              <a:t>TIME: 1min</a:t>
            </a:r>
          </a:p>
          <a:p>
            <a:pPr marL="0" indent="0">
              <a:buFont typeface="Wingdings" panose="05000000000000000000" pitchFamily="2" charset="2"/>
              <a:buNone/>
            </a:pPr>
            <a:endParaRPr lang="en-US" dirty="0" smtClean="0"/>
          </a:p>
          <a:p>
            <a:pPr marL="171450" indent="-171450">
              <a:buFont typeface="Wingdings" panose="05000000000000000000" pitchFamily="2" charset="2"/>
              <a:buChar char="q"/>
            </a:pPr>
            <a:r>
              <a:rPr lang="en-US" dirty="0" smtClean="0"/>
              <a:t>Read through slide</a:t>
            </a:r>
          </a:p>
          <a:p>
            <a:pPr marL="171450" indent="-171450">
              <a:buFont typeface="Wingdings" panose="05000000000000000000" pitchFamily="2" charset="2"/>
              <a:buChar char="q"/>
            </a:pPr>
            <a:endParaRPr lang="en-AU" dirty="0" smtClean="0"/>
          </a:p>
          <a:p>
            <a:pPr marL="0" indent="0">
              <a:buFont typeface="Wingdings" panose="05000000000000000000" pitchFamily="2" charset="2"/>
              <a:buNone/>
            </a:pPr>
            <a:r>
              <a:rPr lang="en-AU" b="1" dirty="0" smtClean="0">
                <a:sym typeface="Wingdings" panose="05000000000000000000" pitchFamily="2" charset="2"/>
              </a:rPr>
              <a:t>NEXT SLIDE </a:t>
            </a:r>
            <a:endParaRPr lang="en-AU" b="1" dirty="0" smtClean="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5</a:t>
            </a:fld>
            <a:endParaRPr lang="en-AU"/>
          </a:p>
        </p:txBody>
      </p:sp>
    </p:spTree>
    <p:extLst>
      <p:ext uri="{BB962C8B-B14F-4D97-AF65-F5344CB8AC3E}">
        <p14:creationId xmlns:p14="http://schemas.microsoft.com/office/powerpoint/2010/main" val="3461895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2min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a:t>
            </a:r>
            <a:r>
              <a:rPr lang="en-US" dirty="0" smtClean="0"/>
              <a:t>slide</a:t>
            </a:r>
          </a:p>
          <a:p>
            <a:pPr marL="171450" indent="-171450">
              <a:buFont typeface="Wingdings" panose="05000000000000000000" pitchFamily="2" charset="2"/>
              <a:buChar char="q"/>
            </a:pPr>
            <a:endParaRPr lang="en-US" dirty="0" smtClean="0"/>
          </a:p>
          <a:p>
            <a:pPr marL="171450" indent="-171450">
              <a:buFont typeface="Wingdings" panose="05000000000000000000" pitchFamily="2" charset="2"/>
              <a:buChar char="q"/>
            </a:pPr>
            <a:r>
              <a:rPr lang="en-US" dirty="0" smtClean="0"/>
              <a:t>Start with ‘Customer</a:t>
            </a:r>
            <a:r>
              <a:rPr lang="en-US" baseline="0" dirty="0" smtClean="0"/>
              <a:t> is registered….’</a:t>
            </a:r>
          </a:p>
          <a:p>
            <a:pPr marL="171450" indent="-171450">
              <a:buFont typeface="Wingdings" panose="05000000000000000000" pitchFamily="2" charset="2"/>
              <a:buChar char="q"/>
            </a:pPr>
            <a:endParaRPr lang="en-US" baseline="0" dirty="0" smtClean="0"/>
          </a:p>
          <a:p>
            <a:pPr marL="171450" indent="-171450">
              <a:buFont typeface="Wingdings" panose="05000000000000000000" pitchFamily="2" charset="2"/>
              <a:buChar char="q"/>
            </a:pPr>
            <a:r>
              <a:rPr lang="en-US" baseline="0" dirty="0" smtClean="0"/>
              <a:t>Clock – ‘Details sent to NEVDIS’. It can take up to 24 hours for changes in registration to appear in the NHVR Portal. This is due to delays in the jurisdictions providing updated data.</a:t>
            </a:r>
          </a:p>
          <a:p>
            <a:pPr marL="171450" indent="-171450">
              <a:buFont typeface="Wingdings" panose="05000000000000000000" pitchFamily="2" charset="2"/>
              <a:buChar char="q"/>
            </a:pPr>
            <a:endParaRPr lang="en-US" baseline="0" dirty="0" smtClean="0"/>
          </a:p>
          <a:p>
            <a:pPr marL="171450" indent="-171450">
              <a:buFont typeface="Wingdings" panose="05000000000000000000" pitchFamily="2" charset="2"/>
              <a:buChar char="q"/>
            </a:pPr>
            <a:r>
              <a:rPr lang="en-US" baseline="0" dirty="0" smtClean="0"/>
              <a:t>The customer may have multiple registrations in multiple jurisdictions (states)</a:t>
            </a:r>
            <a:endParaRPr lang="en-US" dirty="0"/>
          </a:p>
          <a:p>
            <a:endParaRPr lang="en-US" dirty="0"/>
          </a:p>
          <a:p>
            <a:r>
              <a:rPr lang="en-US" b="1" dirty="0" smtClean="0"/>
              <a:t>Additional Info..</a:t>
            </a:r>
          </a:p>
          <a:p>
            <a:r>
              <a:rPr lang="en-US" dirty="0" smtClean="0"/>
              <a:t>About NEVDIS</a:t>
            </a:r>
          </a:p>
          <a:p>
            <a:r>
              <a:rPr lang="en-AU" sz="1200" b="0" i="0" kern="1200" dirty="0" smtClean="0">
                <a:solidFill>
                  <a:schemeClr val="tx1"/>
                </a:solidFill>
                <a:effectLst/>
                <a:latin typeface="+mn-lt"/>
                <a:ea typeface="+mn-ea"/>
                <a:cs typeface="+mn-cs"/>
              </a:rPr>
              <a:t>The National Exchange of Vehicle and Driver Information System (NEVDIS) exchanges information about vehicles and driver licenses across state borders. Its primary purpose is to prevent fraud and theft by ensuring ‘one vehicle, one Vehicle Identification Number (VIN)’ and ‘one person, one driver licence’.</a:t>
            </a:r>
          </a:p>
          <a:p>
            <a:r>
              <a:rPr lang="en-AU" sz="1200" b="0" i="0" kern="1200" dirty="0" smtClean="0">
                <a:solidFill>
                  <a:schemeClr val="tx1"/>
                </a:solidFill>
                <a:effectLst/>
                <a:latin typeface="+mn-lt"/>
                <a:ea typeface="+mn-ea"/>
                <a:cs typeface="+mn-cs"/>
              </a:rPr>
              <a:t>NEVDIS was established in 1998 and is owned by </a:t>
            </a:r>
            <a:r>
              <a:rPr lang="en-AU" sz="1200" b="0" i="0" kern="1200" dirty="0" err="1" smtClean="0">
                <a:solidFill>
                  <a:schemeClr val="tx1"/>
                </a:solidFill>
                <a:effectLst/>
                <a:latin typeface="+mn-lt"/>
                <a:ea typeface="+mn-ea"/>
                <a:cs typeface="+mn-cs"/>
              </a:rPr>
              <a:t>Austroads</a:t>
            </a:r>
            <a:r>
              <a:rPr lang="en-AU" sz="1200" b="0" i="0" kern="1200" dirty="0" smtClean="0">
                <a:solidFill>
                  <a:schemeClr val="tx1"/>
                </a:solidFill>
                <a:effectLst/>
                <a:latin typeface="+mn-lt"/>
                <a:ea typeface="+mn-ea"/>
                <a:cs typeface="+mn-cs"/>
              </a:rPr>
              <a:t> on behalf of the eight states and territory jurisdictions who contribute information.</a:t>
            </a:r>
          </a:p>
          <a:p>
            <a:r>
              <a:rPr lang="en-AU" dirty="0" smtClean="0">
                <a:hlinkClick r:id="rId3"/>
              </a:rPr>
              <a:t>https://austroads.com.au/drivers-and-vehicles/nevdis</a:t>
            </a:r>
            <a:endParaRPr lang="en-AU" dirty="0" smtClean="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6</a:t>
            </a:fld>
            <a:endParaRPr lang="en-AU"/>
          </a:p>
        </p:txBody>
      </p:sp>
    </p:spTree>
    <p:extLst>
      <p:ext uri="{BB962C8B-B14F-4D97-AF65-F5344CB8AC3E}">
        <p14:creationId xmlns:p14="http://schemas.microsoft.com/office/powerpoint/2010/main" val="40464446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a:t>
            </a:r>
            <a:r>
              <a:rPr lang="en-US" dirty="0" smtClean="0"/>
              <a:t>slide</a:t>
            </a:r>
          </a:p>
          <a:p>
            <a:pPr marL="171450" indent="-171450">
              <a:buFont typeface="Wingdings" panose="05000000000000000000" pitchFamily="2" charset="2"/>
              <a:buChar char="q"/>
            </a:pPr>
            <a:endParaRPr lang="en-US" dirty="0" smtClean="0"/>
          </a:p>
          <a:p>
            <a:pPr marL="171450" indent="-171450">
              <a:buFont typeface="Wingdings" panose="05000000000000000000" pitchFamily="2" charset="2"/>
              <a:buChar char="q"/>
            </a:pPr>
            <a:r>
              <a:rPr lang="en-US" dirty="0" smtClean="0"/>
              <a:t>In the near future additional services will be made</a:t>
            </a:r>
            <a:r>
              <a:rPr lang="en-US" baseline="0" dirty="0" smtClean="0"/>
              <a:t> available in the portal</a:t>
            </a:r>
            <a:endParaRPr lang="en-US" dirty="0"/>
          </a:p>
          <a:p>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7</a:t>
            </a:fld>
            <a:endParaRPr lang="en-AU"/>
          </a:p>
        </p:txBody>
      </p:sp>
    </p:spTree>
    <p:extLst>
      <p:ext uri="{BB962C8B-B14F-4D97-AF65-F5344CB8AC3E}">
        <p14:creationId xmlns:p14="http://schemas.microsoft.com/office/powerpoint/2010/main" val="3138901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b="1" i="1" dirty="0">
                <a:solidFill>
                  <a:srgbClr val="FF0000"/>
                </a:solidFill>
              </a:rPr>
              <a:t>TIME: 1min</a:t>
            </a:r>
          </a:p>
          <a:p>
            <a:pPr marL="0" indent="0">
              <a:buFont typeface="Wingdings" panose="05000000000000000000" pitchFamily="2" charset="2"/>
              <a:buNone/>
            </a:pPr>
            <a:endParaRPr lang="en-US" dirty="0"/>
          </a:p>
          <a:p>
            <a:pPr marL="171450" indent="-171450">
              <a:buFont typeface="Wingdings" panose="05000000000000000000" pitchFamily="2" charset="2"/>
              <a:buChar char="q"/>
            </a:pPr>
            <a:r>
              <a:rPr lang="en-US" dirty="0"/>
              <a:t>Read through slide</a:t>
            </a:r>
          </a:p>
          <a:p>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8</a:t>
            </a:fld>
            <a:endParaRPr lang="en-AU"/>
          </a:p>
        </p:txBody>
      </p:sp>
    </p:spTree>
    <p:extLst>
      <p:ext uri="{BB962C8B-B14F-4D97-AF65-F5344CB8AC3E}">
        <p14:creationId xmlns:p14="http://schemas.microsoft.com/office/powerpoint/2010/main" val="31389016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NEXT SLIDE </a:t>
            </a:r>
            <a:r>
              <a:rPr lang="en-US" b="1" baseline="0" dirty="0">
                <a:sym typeface="Wingdings" panose="05000000000000000000" pitchFamily="2" charset="2"/>
              </a:rPr>
              <a:t></a:t>
            </a:r>
            <a:endParaRPr lang="en-US" b="1" baseline="0" dirty="0"/>
          </a:p>
          <a:p>
            <a:endParaRPr lang="en-AU" dirty="0"/>
          </a:p>
        </p:txBody>
      </p:sp>
      <p:sp>
        <p:nvSpPr>
          <p:cNvPr id="4" name="Slide Number Placeholder 3"/>
          <p:cNvSpPr>
            <a:spLocks noGrp="1"/>
          </p:cNvSpPr>
          <p:nvPr>
            <p:ph type="sldNum" sz="quarter" idx="10"/>
          </p:nvPr>
        </p:nvSpPr>
        <p:spPr/>
        <p:txBody>
          <a:bodyPr/>
          <a:lstStyle/>
          <a:p>
            <a:fld id="{F8A3F69B-E48F-4D9B-8D5F-80ADDB932233}" type="slidenum">
              <a:rPr lang="en-AU" smtClean="0"/>
              <a:t>9</a:t>
            </a:fld>
            <a:endParaRPr lang="en-AU"/>
          </a:p>
        </p:txBody>
      </p:sp>
    </p:spTree>
    <p:extLst>
      <p:ext uri="{BB962C8B-B14F-4D97-AF65-F5344CB8AC3E}">
        <p14:creationId xmlns:p14="http://schemas.microsoft.com/office/powerpoint/2010/main" val="264513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chemeClr val="bg1"/>
                </a:solidFill>
              </a:defRPr>
            </a:lvl1pPr>
          </a:lstStyle>
          <a:p>
            <a:pPr lvl="0"/>
            <a:r>
              <a:rPr lang="en-US" dirty="0"/>
              <a:t>Add Date</a:t>
            </a:r>
            <a:endParaRPr lang="en-AU" dirty="0"/>
          </a:p>
        </p:txBody>
      </p:sp>
      <p:sp>
        <p:nvSpPr>
          <p:cNvPr id="7" name="Title 1"/>
          <p:cNvSpPr>
            <a:spLocks noGrp="1"/>
          </p:cNvSpPr>
          <p:nvPr>
            <p:ph type="title"/>
          </p:nvPr>
        </p:nvSpPr>
        <p:spPr>
          <a:xfrm>
            <a:off x="755575" y="3573016"/>
            <a:ext cx="4215238" cy="576064"/>
          </a:xfrm>
          <a:prstGeom prst="rect">
            <a:avLst/>
          </a:prstGeom>
        </p:spPr>
        <p:txBody>
          <a:bodyPr/>
          <a:lstStyle>
            <a:lvl1pPr algn="l">
              <a:defRPr sz="2800" b="1">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3219424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p:cNvSpPr>
            <a:spLocks noGrp="1"/>
          </p:cNvSpPr>
          <p:nvPr>
            <p:ph sz="half" idx="1"/>
          </p:nvPr>
        </p:nvSpPr>
        <p:spPr>
          <a:xfrm>
            <a:off x="457200" y="1268760"/>
            <a:ext cx="4038600" cy="4857403"/>
          </a:xfrm>
          <a:prstGeom prst="rect">
            <a:avLst/>
          </a:prstGeom>
        </p:spPr>
        <p:txBody>
          <a:bodyPr/>
          <a:lstStyle>
            <a:lvl1pPr marL="0" indent="0">
              <a:buNone/>
              <a:defRPr sz="2400">
                <a:solidFill>
                  <a:srgbClr val="333333"/>
                </a:solidFill>
                <a:latin typeface="+mn-lt"/>
              </a:defRPr>
            </a:lvl1pPr>
            <a:lvl2pPr>
              <a:defRPr sz="2400">
                <a:solidFill>
                  <a:srgbClr val="333333"/>
                </a:solidFill>
                <a:latin typeface="+mn-lt"/>
              </a:defRPr>
            </a:lvl2pPr>
            <a:lvl3pPr>
              <a:defRPr sz="2000">
                <a:solidFill>
                  <a:srgbClr val="333333"/>
                </a:solidFill>
                <a:latin typeface="+mn-lt"/>
              </a:defRPr>
            </a:lvl3pPr>
            <a:lvl4pPr>
              <a:defRPr sz="1800">
                <a:solidFill>
                  <a:srgbClr val="333333"/>
                </a:solidFill>
                <a:latin typeface="+mn-lt"/>
              </a:defRPr>
            </a:lvl4pPr>
            <a:lvl5pPr>
              <a:defRPr sz="1800">
                <a:solidFill>
                  <a:srgbClr val="333333"/>
                </a:solidFill>
                <a:latin typeface="+mn-l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268760"/>
            <a:ext cx="4038600" cy="4857403"/>
          </a:xfrm>
          <a:prstGeom prst="rect">
            <a:avLst/>
          </a:prstGeom>
        </p:spPr>
        <p:txBody>
          <a:bodyPr/>
          <a:lstStyle>
            <a:lvl1pPr marL="0" indent="0">
              <a:buNone/>
              <a:defRPr sz="2400">
                <a:solidFill>
                  <a:srgbClr val="333333"/>
                </a:solidFill>
                <a:latin typeface="+mn-lt"/>
              </a:defRPr>
            </a:lvl1pPr>
            <a:lvl2pPr>
              <a:defRPr sz="2400">
                <a:solidFill>
                  <a:srgbClr val="333333"/>
                </a:solidFill>
                <a:latin typeface="+mn-lt"/>
              </a:defRPr>
            </a:lvl2pPr>
            <a:lvl3pPr>
              <a:defRPr sz="2000">
                <a:solidFill>
                  <a:srgbClr val="333333"/>
                </a:solidFill>
                <a:latin typeface="+mn-lt"/>
              </a:defRPr>
            </a:lvl3pPr>
            <a:lvl4pPr>
              <a:defRPr sz="1800">
                <a:solidFill>
                  <a:srgbClr val="333333"/>
                </a:solidFill>
                <a:latin typeface="+mn-lt"/>
              </a:defRPr>
            </a:lvl4pPr>
            <a:lvl5pPr>
              <a:defRPr sz="1800">
                <a:solidFill>
                  <a:srgbClr val="333333"/>
                </a:solidFill>
                <a:latin typeface="+mn-l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8" name="Title 1"/>
          <p:cNvSpPr>
            <a:spLocks noGrp="1"/>
          </p:cNvSpPr>
          <p:nvPr>
            <p:ph type="title"/>
          </p:nvPr>
        </p:nvSpPr>
        <p:spPr>
          <a:xfrm>
            <a:off x="457200" y="274638"/>
            <a:ext cx="8229600" cy="778098"/>
          </a:xfrm>
          <a:prstGeom prst="rect">
            <a:avLst/>
          </a:prstGeom>
        </p:spPr>
        <p:txBody>
          <a:bodyPr>
            <a:normAutofit/>
          </a:bodyPr>
          <a:lstStyle>
            <a:lvl1pPr algn="l">
              <a:defRPr sz="3200" b="1">
                <a:solidFill>
                  <a:srgbClr val="0F2D52"/>
                </a:solidFill>
                <a:latin typeface="+mj-lt"/>
              </a:defRPr>
            </a:lvl1pPr>
          </a:lstStyle>
          <a:p>
            <a:r>
              <a:rPr lang="en-US" dirty="0"/>
              <a:t>Click to edit Master title style</a:t>
            </a:r>
            <a:endParaRPr lang="en-AU" dirty="0"/>
          </a:p>
        </p:txBody>
      </p:sp>
      <p:sp>
        <p:nvSpPr>
          <p:cNvPr id="9" name="Date Placeholder 3"/>
          <p:cNvSpPr>
            <a:spLocks noGrp="1"/>
          </p:cNvSpPr>
          <p:nvPr>
            <p:ph type="dt" sz="half" idx="10"/>
          </p:nvPr>
        </p:nvSpPr>
        <p:spPr>
          <a:xfrm>
            <a:off x="457200" y="6356352"/>
            <a:ext cx="2133600" cy="365125"/>
          </a:xfrm>
          <a:prstGeom prst="rect">
            <a:avLst/>
          </a:prstGeom>
        </p:spPr>
        <p:txBody>
          <a:bodyPr/>
          <a:lstStyle>
            <a:lvl1pPr>
              <a:defRPr sz="1200">
                <a:solidFill>
                  <a:srgbClr val="333333"/>
                </a:solidFill>
                <a:latin typeface="+mn-lt"/>
              </a:defRPr>
            </a:lvl1pPr>
          </a:lstStyle>
          <a:p>
            <a:fld id="{BA0F5FC2-9CBA-4DFA-90F7-40DA6A4B10C5}" type="datetimeFigureOut">
              <a:rPr lang="en-AU" smtClean="0"/>
              <a:pPr/>
              <a:t>12/08/2019</a:t>
            </a:fld>
            <a:endParaRPr lang="en-AU"/>
          </a:p>
        </p:txBody>
      </p:sp>
    </p:spTree>
    <p:extLst>
      <p:ext uri="{BB962C8B-B14F-4D97-AF65-F5344CB8AC3E}">
        <p14:creationId xmlns:p14="http://schemas.microsoft.com/office/powerpoint/2010/main" val="1481641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3635117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457200" y="260648"/>
            <a:ext cx="8229600" cy="1143000"/>
          </a:xfrm>
          <a:prstGeom prst="rect">
            <a:avLst/>
          </a:prstGeom>
        </p:spPr>
        <p:txBody>
          <a:bodyPr/>
          <a:lstStyle>
            <a:lvl1pPr>
              <a:defRPr sz="3200" b="1"/>
            </a:lvl1pPr>
          </a:lstStyle>
          <a:p>
            <a:r>
              <a:rPr lang="en-US" dirty="0"/>
              <a:t>Click to edit Master title style</a:t>
            </a:r>
            <a:endParaRPr lang="en-AU" dirty="0"/>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6"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p>
            <a:endParaRPr lang="en-AU"/>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37603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457200" y="274638"/>
            <a:ext cx="8229600" cy="1143000"/>
          </a:xfrm>
          <a:prstGeom prst="rect">
            <a:avLst/>
          </a:prstGeom>
        </p:spPr>
        <p:txBody>
          <a:bodyPr/>
          <a:lstStyle>
            <a:lvl1pPr>
              <a:defRPr sz="3200" b="1"/>
            </a:lvl1pPr>
          </a:lstStyle>
          <a:p>
            <a:r>
              <a:rPr lang="en-US"/>
              <a:t>Click to edit Master title style</a:t>
            </a:r>
            <a:endParaRPr lang="en-AU"/>
          </a:p>
        </p:txBody>
      </p:sp>
      <p:sp>
        <p:nvSpPr>
          <p:cNvPr id="3" name="Date Placeholder 2"/>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p>
            <a:endParaRPr lang="en-AU"/>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2624067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p>
            <a:endParaRPr lang="en-AU"/>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37900635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1" y="273052"/>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2"/>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AU"/>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37263554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AU"/>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19503492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AU"/>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9391618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a:prstGeom prst="rect">
            <a:avLst/>
          </a:prstGeo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40"/>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BA0F5FC2-9CBA-4DFA-90F7-40DA6A4B10C5}" type="datetimeFigureOut">
              <a:rPr lang="en-AU" smtClean="0"/>
              <a:t>12/08/2019</a:t>
            </a:fld>
            <a:endParaRPr lang="en-AU"/>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AU"/>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4D567BCA-FD9B-49FC-BBE2-F18B41CB8321}" type="slidenum">
              <a:rPr lang="en-AU" smtClean="0"/>
              <a:t>‹#›</a:t>
            </a:fld>
            <a:endParaRPr lang="en-AU"/>
          </a:p>
        </p:txBody>
      </p:sp>
    </p:spTree>
    <p:extLst>
      <p:ext uri="{BB962C8B-B14F-4D97-AF65-F5344CB8AC3E}">
        <p14:creationId xmlns:p14="http://schemas.microsoft.com/office/powerpoint/2010/main" val="996204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9144441" cy="6858331"/>
          </a:xfrm>
          <a:prstGeom prst="rect">
            <a:avLst/>
          </a:prstGeom>
        </p:spPr>
      </p:pic>
      <p:sp>
        <p:nvSpPr>
          <p:cNvPr id="2" name="Title 1"/>
          <p:cNvSpPr>
            <a:spLocks noGrp="1"/>
          </p:cNvSpPr>
          <p:nvPr>
            <p:ph type="title"/>
          </p:nvPr>
        </p:nvSpPr>
        <p:spPr>
          <a:xfrm>
            <a:off x="1764000" y="1854000"/>
            <a:ext cx="3620800" cy="2464000"/>
          </a:xfrm>
          <a:prstGeom prst="rect">
            <a:avLst/>
          </a:prstGeom>
        </p:spPr>
        <p:txBody>
          <a:bodyPr anchor="t"/>
          <a:lstStyle>
            <a:lvl1pPr algn="l">
              <a:lnSpc>
                <a:spcPct val="100000"/>
              </a:lnSpc>
              <a:defRPr sz="3600" b="1" baseline="0">
                <a:solidFill>
                  <a:schemeClr val="accent4">
                    <a:lumMod val="75000"/>
                  </a:schemeClr>
                </a:solidFill>
              </a:defRPr>
            </a:lvl1pPr>
          </a:lstStyle>
          <a:p>
            <a:r>
              <a:rPr lang="en-US" dirty="0" smtClean="0"/>
              <a:t>Click to edit Master title style</a:t>
            </a:r>
            <a:endParaRPr lang="en-US" dirty="0"/>
          </a:p>
        </p:txBody>
      </p:sp>
      <p:sp>
        <p:nvSpPr>
          <p:cNvPr id="5" name="Text Placeholder 4">
            <a:extLst>
              <a:ext uri="{FF2B5EF4-FFF2-40B4-BE49-F238E27FC236}">
                <a16:creationId xmlns="" xmlns:a16="http://schemas.microsoft.com/office/drawing/2014/main" id="{5C4F1A92-A313-4CBD-83AA-76CFEEF1BD7A}"/>
              </a:ext>
            </a:extLst>
          </p:cNvPr>
          <p:cNvSpPr>
            <a:spLocks noGrp="1"/>
          </p:cNvSpPr>
          <p:nvPr>
            <p:ph type="body" sz="quarter" idx="10" hasCustomPrompt="1"/>
          </p:nvPr>
        </p:nvSpPr>
        <p:spPr>
          <a:xfrm>
            <a:off x="5384800" y="972000"/>
            <a:ext cx="3579200" cy="3600000"/>
          </a:xfrm>
          <a:prstGeom prst="rect">
            <a:avLst/>
          </a:prstGeom>
        </p:spPr>
        <p:txBody>
          <a:bodyPr/>
          <a:lstStyle>
            <a:lvl1pPr marL="0" indent="0" algn="r">
              <a:lnSpc>
                <a:spcPct val="90000"/>
              </a:lnSpc>
              <a:buNone/>
              <a:defRPr sz="25920" baseline="0">
                <a:solidFill>
                  <a:schemeClr val="accent4">
                    <a:lumMod val="75000"/>
                  </a:schemeClr>
                </a:solidFill>
                <a:latin typeface="+mn-lt"/>
              </a:defRPr>
            </a:lvl1pPr>
          </a:lstStyle>
          <a:p>
            <a:pPr lvl="0"/>
            <a:r>
              <a:rPr lang="en-US" dirty="0" smtClean="0"/>
              <a:t>#</a:t>
            </a:r>
            <a:endParaRPr lang="en-US" dirty="0"/>
          </a:p>
        </p:txBody>
      </p:sp>
    </p:spTree>
    <p:extLst>
      <p:ext uri="{BB962C8B-B14F-4D97-AF65-F5344CB8AC3E}">
        <p14:creationId xmlns:p14="http://schemas.microsoft.com/office/powerpoint/2010/main" val="27985499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rgbClr val="0F2D52"/>
                </a:solidFill>
              </a:defRPr>
            </a:lvl1pPr>
          </a:lstStyle>
          <a:p>
            <a:pPr lvl="0"/>
            <a:r>
              <a:rPr lang="en-US" dirty="0"/>
              <a:t>Add Date</a:t>
            </a:r>
            <a:endParaRPr lang="en-AU" dirty="0"/>
          </a:p>
        </p:txBody>
      </p:sp>
      <p:sp>
        <p:nvSpPr>
          <p:cNvPr id="7" name="Title 1"/>
          <p:cNvSpPr>
            <a:spLocks noGrp="1"/>
          </p:cNvSpPr>
          <p:nvPr>
            <p:ph type="title"/>
          </p:nvPr>
        </p:nvSpPr>
        <p:spPr>
          <a:xfrm>
            <a:off x="755576" y="3573016"/>
            <a:ext cx="3456384" cy="576064"/>
          </a:xfrm>
          <a:prstGeom prst="rect">
            <a:avLst/>
          </a:prstGeom>
        </p:spPr>
        <p:txBody>
          <a:bodyPr/>
          <a:lstStyle>
            <a:lvl1pPr algn="l">
              <a:defRPr sz="2800" b="1">
                <a:solidFill>
                  <a:srgbClr val="0F2D52"/>
                </a:solidFill>
              </a:defRPr>
            </a:lvl1pPr>
          </a:lstStyle>
          <a:p>
            <a:r>
              <a:rPr lang="en-US"/>
              <a:t>Click to edit Master title style</a:t>
            </a:r>
            <a:endParaRPr lang="en-AU"/>
          </a:p>
        </p:txBody>
      </p:sp>
    </p:spTree>
    <p:extLst>
      <p:ext uri="{BB962C8B-B14F-4D97-AF65-F5344CB8AC3E}">
        <p14:creationId xmlns:p14="http://schemas.microsoft.com/office/powerpoint/2010/main" val="1754915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chemeClr val="bg1"/>
                </a:solidFill>
              </a:defRPr>
            </a:lvl1pPr>
          </a:lstStyle>
          <a:p>
            <a:pPr lvl="0"/>
            <a:r>
              <a:rPr lang="en-US" dirty="0"/>
              <a:t>Add Date</a:t>
            </a:r>
            <a:endParaRPr lang="en-AU" dirty="0"/>
          </a:p>
        </p:txBody>
      </p:sp>
      <p:sp>
        <p:nvSpPr>
          <p:cNvPr id="2" name="Title 1"/>
          <p:cNvSpPr>
            <a:spLocks noGrp="1"/>
          </p:cNvSpPr>
          <p:nvPr>
            <p:ph type="title"/>
          </p:nvPr>
        </p:nvSpPr>
        <p:spPr>
          <a:xfrm>
            <a:off x="755576" y="3573016"/>
            <a:ext cx="3456384" cy="576064"/>
          </a:xfrm>
          <a:prstGeom prst="rect">
            <a:avLst/>
          </a:prstGeom>
        </p:spPr>
        <p:txBody>
          <a:bodyPr/>
          <a:lstStyle>
            <a:lvl1pPr algn="l">
              <a:defRPr sz="2800" b="1">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2967311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chemeClr val="bg1"/>
                </a:solidFill>
              </a:defRPr>
            </a:lvl1pPr>
          </a:lstStyle>
          <a:p>
            <a:pPr lvl="0"/>
            <a:r>
              <a:rPr lang="en-US" dirty="0"/>
              <a:t>Add Date</a:t>
            </a:r>
            <a:endParaRPr lang="en-AU" dirty="0"/>
          </a:p>
        </p:txBody>
      </p:sp>
      <p:sp>
        <p:nvSpPr>
          <p:cNvPr id="7" name="Title 1"/>
          <p:cNvSpPr>
            <a:spLocks noGrp="1"/>
          </p:cNvSpPr>
          <p:nvPr>
            <p:ph type="title"/>
          </p:nvPr>
        </p:nvSpPr>
        <p:spPr>
          <a:xfrm>
            <a:off x="755576" y="3573016"/>
            <a:ext cx="3456384" cy="576064"/>
          </a:xfrm>
          <a:prstGeom prst="rect">
            <a:avLst/>
          </a:prstGeom>
        </p:spPr>
        <p:txBody>
          <a:bodyPr/>
          <a:lstStyle>
            <a:lvl1pPr algn="l">
              <a:defRPr sz="2800" b="1">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3933993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 Placeholder 2"/>
          <p:cNvSpPr>
            <a:spLocks noGrp="1"/>
          </p:cNvSpPr>
          <p:nvPr>
            <p:ph type="body" sz="quarter" idx="11" hasCustomPrompt="1"/>
          </p:nvPr>
        </p:nvSpPr>
        <p:spPr>
          <a:xfrm>
            <a:off x="755576" y="4077072"/>
            <a:ext cx="2663825" cy="647700"/>
          </a:xfrm>
          <a:prstGeom prst="rect">
            <a:avLst/>
          </a:prstGeom>
        </p:spPr>
        <p:txBody>
          <a:bodyPr/>
          <a:lstStyle>
            <a:lvl1pPr marL="0" indent="0" algn="l">
              <a:buNone/>
              <a:defRPr sz="1800">
                <a:solidFill>
                  <a:schemeClr val="bg1"/>
                </a:solidFill>
              </a:defRPr>
            </a:lvl1pPr>
          </a:lstStyle>
          <a:p>
            <a:pPr lvl="0"/>
            <a:r>
              <a:rPr lang="en-US" dirty="0"/>
              <a:t>Add Date</a:t>
            </a:r>
            <a:endParaRPr lang="en-AU" dirty="0"/>
          </a:p>
        </p:txBody>
      </p:sp>
      <p:sp>
        <p:nvSpPr>
          <p:cNvPr id="7" name="Title 1"/>
          <p:cNvSpPr>
            <a:spLocks noGrp="1"/>
          </p:cNvSpPr>
          <p:nvPr>
            <p:ph type="title"/>
          </p:nvPr>
        </p:nvSpPr>
        <p:spPr>
          <a:xfrm>
            <a:off x="755576" y="3573016"/>
            <a:ext cx="3456384" cy="576064"/>
          </a:xfrm>
          <a:prstGeom prst="rect">
            <a:avLst/>
          </a:prstGeom>
        </p:spPr>
        <p:txBody>
          <a:bodyPr/>
          <a:lstStyle>
            <a:lvl1pPr algn="l">
              <a:defRPr sz="2800" b="1">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2397021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1" hasCustomPrompt="1"/>
          </p:nvPr>
        </p:nvSpPr>
        <p:spPr>
          <a:xfrm>
            <a:off x="6084169" y="6237312"/>
            <a:ext cx="2663825" cy="647700"/>
          </a:xfrm>
          <a:prstGeom prst="rect">
            <a:avLst/>
          </a:prstGeom>
        </p:spPr>
        <p:txBody>
          <a:bodyPr/>
          <a:lstStyle>
            <a:lvl1pPr marL="0" indent="0" algn="r">
              <a:buNone/>
              <a:defRPr sz="1800">
                <a:solidFill>
                  <a:srgbClr val="0F2D52"/>
                </a:solidFill>
              </a:defRPr>
            </a:lvl1pPr>
          </a:lstStyle>
          <a:p>
            <a:pPr lvl="0"/>
            <a:r>
              <a:rPr lang="en-US" dirty="0"/>
              <a:t>Add Date</a:t>
            </a:r>
            <a:endParaRPr lang="en-AU" dirty="0"/>
          </a:p>
        </p:txBody>
      </p:sp>
      <p:sp>
        <p:nvSpPr>
          <p:cNvPr id="2" name="Title 1"/>
          <p:cNvSpPr>
            <a:spLocks noGrp="1"/>
          </p:cNvSpPr>
          <p:nvPr>
            <p:ph type="title"/>
          </p:nvPr>
        </p:nvSpPr>
        <p:spPr>
          <a:xfrm>
            <a:off x="539552" y="5814392"/>
            <a:ext cx="8229600" cy="494928"/>
          </a:xfrm>
          <a:prstGeom prst="rect">
            <a:avLst/>
          </a:prstGeom>
        </p:spPr>
        <p:txBody>
          <a:bodyPr/>
          <a:lstStyle>
            <a:lvl1pPr algn="r">
              <a:defRPr sz="2800">
                <a:solidFill>
                  <a:srgbClr val="0F2D52"/>
                </a:solidFill>
              </a:defRPr>
            </a:lvl1pPr>
          </a:lstStyle>
          <a:p>
            <a:r>
              <a:rPr lang="en-US" dirty="0"/>
              <a:t>Click to edit Master title style</a:t>
            </a:r>
            <a:endParaRPr lang="en-AU" dirty="0"/>
          </a:p>
        </p:txBody>
      </p:sp>
    </p:spTree>
    <p:extLst>
      <p:ext uri="{BB962C8B-B14F-4D97-AF65-F5344CB8AC3E}">
        <p14:creationId xmlns:p14="http://schemas.microsoft.com/office/powerpoint/2010/main" val="403812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457200" y="274638"/>
            <a:ext cx="8229600" cy="778098"/>
          </a:xfrm>
          <a:prstGeom prst="rect">
            <a:avLst/>
          </a:prstGeom>
        </p:spPr>
        <p:txBody>
          <a:bodyPr>
            <a:normAutofit/>
          </a:bodyPr>
          <a:lstStyle>
            <a:lvl1pPr algn="l">
              <a:defRPr sz="3200" b="1">
                <a:solidFill>
                  <a:srgbClr val="0F2D52"/>
                </a:solidFill>
                <a:latin typeface="+mj-lt"/>
              </a:defRPr>
            </a:lvl1pPr>
          </a:lstStyle>
          <a:p>
            <a:r>
              <a:rPr lang="en-US" dirty="0"/>
              <a:t>Click to edit Master title style</a:t>
            </a:r>
            <a:endParaRPr lang="en-AU" dirty="0"/>
          </a:p>
        </p:txBody>
      </p:sp>
      <p:sp>
        <p:nvSpPr>
          <p:cNvPr id="3" name="Content Placeholder 2"/>
          <p:cNvSpPr>
            <a:spLocks noGrp="1"/>
          </p:cNvSpPr>
          <p:nvPr>
            <p:ph idx="1"/>
          </p:nvPr>
        </p:nvSpPr>
        <p:spPr>
          <a:xfrm>
            <a:off x="457200" y="1268760"/>
            <a:ext cx="8229600" cy="4857403"/>
          </a:xfrm>
          <a:prstGeom prst="rect">
            <a:avLst/>
          </a:prstGeom>
        </p:spPr>
        <p:txBody>
          <a:bodyPr/>
          <a:lstStyle>
            <a:lvl1pPr marL="0" indent="0">
              <a:buNone/>
              <a:defRPr sz="2800">
                <a:solidFill>
                  <a:srgbClr val="333333"/>
                </a:solidFill>
                <a:latin typeface="+mn-lt"/>
              </a:defRPr>
            </a:lvl1pPr>
            <a:lvl2pPr>
              <a:defRPr>
                <a:solidFill>
                  <a:srgbClr val="333333"/>
                </a:solidFill>
                <a:latin typeface="+mn-lt"/>
              </a:defRPr>
            </a:lvl2pPr>
            <a:lvl3pPr>
              <a:defRPr>
                <a:solidFill>
                  <a:srgbClr val="333333"/>
                </a:solidFill>
                <a:latin typeface="+mn-lt"/>
              </a:defRPr>
            </a:lvl3pPr>
            <a:lvl4pPr>
              <a:defRPr>
                <a:solidFill>
                  <a:srgbClr val="333333"/>
                </a:solidFill>
                <a:latin typeface="+mn-lt"/>
              </a:defRPr>
            </a:lvl4pPr>
            <a:lvl5pPr>
              <a:defRPr>
                <a:solidFill>
                  <a:srgbClr val="333333"/>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7" name="Date Placeholder 3"/>
          <p:cNvSpPr>
            <a:spLocks noGrp="1"/>
          </p:cNvSpPr>
          <p:nvPr>
            <p:ph type="dt" sz="half" idx="10"/>
          </p:nvPr>
        </p:nvSpPr>
        <p:spPr>
          <a:xfrm>
            <a:off x="457200" y="6356352"/>
            <a:ext cx="2133600" cy="365125"/>
          </a:xfrm>
          <a:prstGeom prst="rect">
            <a:avLst/>
          </a:prstGeom>
        </p:spPr>
        <p:txBody>
          <a:bodyPr/>
          <a:lstStyle>
            <a:lvl1pPr>
              <a:defRPr sz="1200">
                <a:solidFill>
                  <a:srgbClr val="333333"/>
                </a:solidFill>
                <a:latin typeface="+mn-lt"/>
              </a:defRPr>
            </a:lvl1pPr>
          </a:lstStyle>
          <a:p>
            <a:fld id="{BA0F5FC2-9CBA-4DFA-90F7-40DA6A4B10C5}" type="datetimeFigureOut">
              <a:rPr lang="en-AU" smtClean="0"/>
              <a:pPr/>
              <a:t>12/08/2019</a:t>
            </a:fld>
            <a:endParaRPr lang="en-AU"/>
          </a:p>
        </p:txBody>
      </p:sp>
    </p:spTree>
    <p:extLst>
      <p:ext uri="{BB962C8B-B14F-4D97-AF65-F5344CB8AC3E}">
        <p14:creationId xmlns:p14="http://schemas.microsoft.com/office/powerpoint/2010/main" val="741179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1052736"/>
          </a:xfrm>
          <a:prstGeom prst="rect">
            <a:avLst/>
          </a:prstGeom>
          <a:solidFill>
            <a:schemeClr val="accent6">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457200" y="274638"/>
            <a:ext cx="8229600" cy="778098"/>
          </a:xfrm>
          <a:prstGeom prst="rect">
            <a:avLst/>
          </a:prstGeom>
        </p:spPr>
        <p:txBody>
          <a:bodyPr>
            <a:normAutofit/>
          </a:bodyPr>
          <a:lstStyle>
            <a:lvl1pPr algn="l">
              <a:defRPr sz="3200" b="1">
                <a:solidFill>
                  <a:srgbClr val="0F2D52"/>
                </a:solidFill>
                <a:latin typeface="+mj-lt"/>
              </a:defRPr>
            </a:lvl1pPr>
          </a:lstStyle>
          <a:p>
            <a:r>
              <a:rPr lang="en-US" dirty="0"/>
              <a:t>Click to edit Master title style</a:t>
            </a:r>
            <a:endParaRPr lang="en-AU" dirty="0"/>
          </a:p>
        </p:txBody>
      </p:sp>
      <p:sp>
        <p:nvSpPr>
          <p:cNvPr id="3" name="Content Placeholder 2"/>
          <p:cNvSpPr>
            <a:spLocks noGrp="1"/>
          </p:cNvSpPr>
          <p:nvPr>
            <p:ph idx="1"/>
          </p:nvPr>
        </p:nvSpPr>
        <p:spPr>
          <a:xfrm>
            <a:off x="457200" y="1268760"/>
            <a:ext cx="8229600" cy="4857403"/>
          </a:xfrm>
          <a:prstGeom prst="rect">
            <a:avLst/>
          </a:prstGeom>
        </p:spPr>
        <p:txBody>
          <a:bodyPr/>
          <a:lstStyle>
            <a:lvl1pPr marL="0" indent="0">
              <a:buNone/>
              <a:defRPr sz="2800">
                <a:solidFill>
                  <a:srgbClr val="333333"/>
                </a:solidFill>
                <a:latin typeface="+mn-lt"/>
              </a:defRPr>
            </a:lvl1pPr>
            <a:lvl2pPr>
              <a:defRPr>
                <a:solidFill>
                  <a:srgbClr val="333333"/>
                </a:solidFill>
                <a:latin typeface="+mn-lt"/>
              </a:defRPr>
            </a:lvl2pPr>
            <a:lvl3pPr>
              <a:defRPr>
                <a:solidFill>
                  <a:srgbClr val="333333"/>
                </a:solidFill>
                <a:latin typeface="+mn-lt"/>
              </a:defRPr>
            </a:lvl3pPr>
            <a:lvl4pPr>
              <a:defRPr>
                <a:solidFill>
                  <a:srgbClr val="333333"/>
                </a:solidFill>
                <a:latin typeface="+mn-lt"/>
              </a:defRPr>
            </a:lvl4pPr>
            <a:lvl5pPr>
              <a:defRPr>
                <a:solidFill>
                  <a:srgbClr val="333333"/>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sz="1200">
                <a:solidFill>
                  <a:srgbClr val="333333"/>
                </a:solidFill>
                <a:latin typeface="+mn-lt"/>
              </a:defRPr>
            </a:lvl1pPr>
          </a:lstStyle>
          <a:p>
            <a:fld id="{BA0F5FC2-9CBA-4DFA-90F7-40DA6A4B10C5}" type="datetimeFigureOut">
              <a:rPr lang="en-AU" smtClean="0"/>
              <a:pPr/>
              <a:t>12/08/2019</a:t>
            </a:fld>
            <a:endParaRPr lang="en-AU"/>
          </a:p>
        </p:txBody>
      </p:sp>
    </p:spTree>
    <p:extLst>
      <p:ext uri="{BB962C8B-B14F-4D97-AF65-F5344CB8AC3E}">
        <p14:creationId xmlns:p14="http://schemas.microsoft.com/office/powerpoint/2010/main" val="1257320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3446942"/>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5" r:id="rId3"/>
    <p:sldLayoutId id="2147483660" r:id="rId4"/>
    <p:sldLayoutId id="2147483662" r:id="rId5"/>
    <p:sldLayoutId id="2147483663" r:id="rId6"/>
    <p:sldLayoutId id="2147483664" r:id="rId7"/>
    <p:sldLayoutId id="2147483650" r:id="rId8"/>
    <p:sldLayoutId id="2147483661" r:id="rId9"/>
    <p:sldLayoutId id="2147483652" r:id="rId10"/>
    <p:sldLayoutId id="2147483651" r:id="rId11"/>
    <p:sldLayoutId id="2147483653" r:id="rId12"/>
    <p:sldLayoutId id="2147483654" r:id="rId13"/>
    <p:sldLayoutId id="2147483655" r:id="rId14"/>
    <p:sldLayoutId id="2147483656" r:id="rId15"/>
    <p:sldLayoutId id="2147483657" r:id="rId16"/>
    <p:sldLayoutId id="2147483658" r:id="rId17"/>
    <p:sldLayoutId id="2147483659" r:id="rId1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hyperlink" Target="https://youtu.be/EgFuT89V16I" TargetMode="External"/><Relationship Id="rId7"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19.png"/><Relationship Id="rId5" Type="http://schemas.microsoft.com/office/2007/relationships/hdphoto" Target="../media/hdphoto2.wdp"/><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hyperlink" Target="https://youtu.be/7EdOxYF9thg" TargetMode="External"/><Relationship Id="rId7"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19.png"/><Relationship Id="rId5" Type="http://schemas.microsoft.com/office/2007/relationships/hdphoto" Target="../media/hdphoto2.wdp"/><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hyperlink" Target="https://youtu.be/07ROrOAZNsk"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microsoft.com/office/2007/relationships/hdphoto" Target="../media/hdphoto2.wdp"/><Relationship Id="rId5" Type="http://schemas.openxmlformats.org/officeDocument/2006/relationships/image" Target="../media/image18.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22.pn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9.xml"/><Relationship Id="rId5" Type="http://schemas.openxmlformats.org/officeDocument/2006/relationships/image" Target="../media/image22.png"/><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hyperlink" Target="https://youtu.be/yKVcXLgvI2o" TargetMode="External"/><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20.png"/><Relationship Id="rId5" Type="http://schemas.microsoft.com/office/2007/relationships/hdphoto" Target="../media/hdphoto2.wdp"/><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8.xml"/><Relationship Id="rId1" Type="http://schemas.openxmlformats.org/officeDocument/2006/relationships/slideLayout" Target="../slideLayouts/slideLayout9.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hyperlink" Target="https://youtu.be/7EdOxYF9thg" TargetMode="External"/><Relationship Id="rId7" Type="http://schemas.openxmlformats.org/officeDocument/2006/relationships/image" Target="../media/image28.jpeg"/><Relationship Id="rId2" Type="http://schemas.openxmlformats.org/officeDocument/2006/relationships/notesSlide" Target="../notesSlides/notesSlide30.xml"/><Relationship Id="rId1" Type="http://schemas.openxmlformats.org/officeDocument/2006/relationships/slideLayout" Target="../slideLayouts/slideLayout9.xml"/><Relationship Id="rId6" Type="http://schemas.microsoft.com/office/2007/relationships/hdphoto" Target="../media/hdphoto2.wdp"/><Relationship Id="rId5" Type="http://schemas.openxmlformats.org/officeDocument/2006/relationships/image" Target="../media/image18.png"/><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help.nhvr.gov.au/support" TargetMode="External"/><Relationship Id="rId2" Type="http://schemas.openxmlformats.org/officeDocument/2006/relationships/notesSlide" Target="../notesSlides/notesSlide32.xml"/><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3.jpeg"/><Relationship Id="rId5" Type="http://schemas.openxmlformats.org/officeDocument/2006/relationships/image" Target="../media/image1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827584" y="4581128"/>
            <a:ext cx="2663825" cy="1800200"/>
          </a:xfrm>
        </p:spPr>
        <p:txBody>
          <a:bodyPr/>
          <a:lstStyle/>
          <a:p>
            <a:r>
              <a:rPr lang="en-AU" b="1" dirty="0" smtClean="0"/>
              <a:t>Training</a:t>
            </a:r>
            <a:r>
              <a:rPr lang="en-AU" b="1" dirty="0"/>
              <a:t/>
            </a:r>
            <a:br>
              <a:rPr lang="en-AU" b="1" dirty="0"/>
            </a:br>
            <a:r>
              <a:rPr lang="en-AU" i="1" dirty="0"/>
              <a:t>for</a:t>
            </a:r>
            <a:r>
              <a:rPr lang="en-AU" dirty="0"/>
              <a:t> </a:t>
            </a:r>
            <a:r>
              <a:rPr lang="en-AU" dirty="0" smtClean="0"/>
              <a:t>Customers</a:t>
            </a:r>
            <a:endParaRPr lang="en-AU" dirty="0"/>
          </a:p>
          <a:p>
            <a:endParaRPr lang="en-US" dirty="0"/>
          </a:p>
          <a:p>
            <a:r>
              <a:rPr lang="en-US" sz="800" dirty="0"/>
              <a:t>Version 3</a:t>
            </a:r>
          </a:p>
          <a:p>
            <a:r>
              <a:rPr lang="en-AU" sz="800" dirty="0" smtClean="0"/>
              <a:t>June 2019</a:t>
            </a:r>
            <a:endParaRPr lang="en-AU" sz="800" dirty="0"/>
          </a:p>
        </p:txBody>
      </p:sp>
      <p:sp>
        <p:nvSpPr>
          <p:cNvPr id="3" name="Title 2"/>
          <p:cNvSpPr>
            <a:spLocks noGrp="1"/>
          </p:cNvSpPr>
          <p:nvPr>
            <p:ph type="title"/>
          </p:nvPr>
        </p:nvSpPr>
        <p:spPr>
          <a:xfrm>
            <a:off x="827584" y="2996952"/>
            <a:ext cx="3600400" cy="1080120"/>
          </a:xfrm>
        </p:spPr>
        <p:txBody>
          <a:bodyPr/>
          <a:lstStyle/>
          <a:p>
            <a:r>
              <a:rPr lang="en-AU" dirty="0"/>
              <a:t>NHVR Portal</a:t>
            </a:r>
            <a:br>
              <a:rPr lang="en-AU" dirty="0"/>
            </a:br>
            <a:r>
              <a:rPr lang="en-AU" dirty="0" smtClean="0"/>
              <a:t>Registration Service for Administrators</a:t>
            </a:r>
            <a:endParaRPr lang="en-AU" dirty="0"/>
          </a:p>
        </p:txBody>
      </p:sp>
    </p:spTree>
    <p:extLst>
      <p:ext uri="{BB962C8B-B14F-4D97-AF65-F5344CB8AC3E}">
        <p14:creationId xmlns:p14="http://schemas.microsoft.com/office/powerpoint/2010/main" val="2417361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0" dirty="0"/>
              <a:t>Introduction </a:t>
            </a:r>
            <a:r>
              <a:rPr lang="en-AU" dirty="0" smtClean="0"/>
              <a:t>| SECURITY</a:t>
            </a:r>
            <a:endParaRPr lang="en-AU" dirty="0"/>
          </a:p>
        </p:txBody>
      </p:sp>
      <p:sp>
        <p:nvSpPr>
          <p:cNvPr id="147" name="Content Placeholder 2"/>
          <p:cNvSpPr>
            <a:spLocks noGrp="1"/>
          </p:cNvSpPr>
          <p:nvPr>
            <p:ph idx="1"/>
          </p:nvPr>
        </p:nvSpPr>
        <p:spPr>
          <a:xfrm>
            <a:off x="5004048" y="1700808"/>
            <a:ext cx="3888432" cy="4896544"/>
          </a:xfrm>
        </p:spPr>
        <p:txBody>
          <a:bodyPr/>
          <a:lstStyle/>
          <a:p>
            <a:pPr algn="ctr"/>
            <a:r>
              <a:rPr lang="en-AU" sz="2000" dirty="0"/>
              <a:t>The Registrations Service provides access </a:t>
            </a:r>
            <a:r>
              <a:rPr lang="en-AU" sz="2000" dirty="0" smtClean="0"/>
              <a:t>to </a:t>
            </a:r>
            <a:br>
              <a:rPr lang="en-AU" sz="2000" dirty="0" smtClean="0"/>
            </a:br>
            <a:r>
              <a:rPr lang="en-AU" sz="2000" b="1" dirty="0"/>
              <a:t>personal and </a:t>
            </a:r>
            <a:r>
              <a:rPr lang="en-AU" sz="2000" b="1" dirty="0" smtClean="0"/>
              <a:t>highly sensitive data</a:t>
            </a:r>
            <a:r>
              <a:rPr lang="en-AU" sz="2000" dirty="0" smtClean="0"/>
              <a:t>.</a:t>
            </a:r>
          </a:p>
          <a:p>
            <a:pPr algn="ctr"/>
            <a:endParaRPr lang="en-AU" sz="2000" dirty="0" smtClean="0"/>
          </a:p>
          <a:p>
            <a:pPr algn="ctr"/>
            <a:endParaRPr lang="en-US" sz="2400" b="1" dirty="0">
              <a:solidFill>
                <a:srgbClr val="FF0000"/>
              </a:solidFill>
            </a:endParaRPr>
          </a:p>
        </p:txBody>
      </p:sp>
      <p:pic>
        <p:nvPicPr>
          <p:cNvPr id="5121" name="Picture 1" descr="C:\Users\Beth.Sherlock\AppData\Local\Microsoft\Windows\Temporary Internet Files\Content.IE5\OK34K1UZ\Smart-Meter-Security[1].jpg"/>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l="37684"/>
          <a:stretch/>
        </p:blipFill>
        <p:spPr bwMode="auto">
          <a:xfrm>
            <a:off x="0" y="1052736"/>
            <a:ext cx="4823520" cy="580526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216518" y="2852936"/>
            <a:ext cx="3459937" cy="1384995"/>
          </a:xfrm>
          <a:prstGeom prst="rect">
            <a:avLst/>
          </a:prstGeom>
          <a:solidFill>
            <a:srgbClr val="1A679E"/>
          </a:solidFill>
        </p:spPr>
        <p:txBody>
          <a:bodyPr wrap="square">
            <a:spAutoFit/>
          </a:bodyPr>
          <a:lstStyle/>
          <a:p>
            <a:pPr algn="ctr"/>
            <a:endParaRPr lang="en-AU" b="1" dirty="0" smtClean="0">
              <a:solidFill>
                <a:schemeClr val="bg1"/>
              </a:solidFill>
            </a:endParaRPr>
          </a:p>
          <a:p>
            <a:pPr algn="ctr"/>
            <a:r>
              <a:rPr lang="en-AU" sz="2400" b="1" dirty="0" smtClean="0">
                <a:solidFill>
                  <a:schemeClr val="bg1"/>
                </a:solidFill>
              </a:rPr>
              <a:t>It </a:t>
            </a:r>
            <a:r>
              <a:rPr lang="en-AU" sz="2400" b="1" dirty="0">
                <a:solidFill>
                  <a:schemeClr val="bg1"/>
                </a:solidFill>
              </a:rPr>
              <a:t>is </a:t>
            </a:r>
            <a:r>
              <a:rPr lang="en-AU" sz="2400" b="1" dirty="0" smtClean="0">
                <a:solidFill>
                  <a:schemeClr val="bg1"/>
                </a:solidFill>
              </a:rPr>
              <a:t>VITAL this </a:t>
            </a:r>
            <a:r>
              <a:rPr lang="en-AU" sz="2400" b="1" dirty="0">
                <a:solidFill>
                  <a:schemeClr val="bg1"/>
                </a:solidFill>
              </a:rPr>
              <a:t>is </a:t>
            </a:r>
            <a:r>
              <a:rPr lang="en-AU" sz="2400" b="1" dirty="0" smtClean="0">
                <a:solidFill>
                  <a:schemeClr val="bg1"/>
                </a:solidFill>
              </a:rPr>
              <a:t/>
            </a:r>
            <a:br>
              <a:rPr lang="en-AU" sz="2400" b="1" dirty="0" smtClean="0">
                <a:solidFill>
                  <a:schemeClr val="bg1"/>
                </a:solidFill>
              </a:rPr>
            </a:br>
            <a:r>
              <a:rPr lang="en-AU" sz="2400" b="1" dirty="0" smtClean="0">
                <a:solidFill>
                  <a:schemeClr val="bg1"/>
                </a:solidFill>
              </a:rPr>
              <a:t>handled </a:t>
            </a:r>
            <a:r>
              <a:rPr lang="en-AU" sz="2400" b="1" dirty="0">
                <a:solidFill>
                  <a:schemeClr val="bg1"/>
                </a:solidFill>
              </a:rPr>
              <a:t>securely</a:t>
            </a:r>
          </a:p>
          <a:p>
            <a:endParaRPr lang="en-AU" dirty="0">
              <a:solidFill>
                <a:schemeClr val="bg1"/>
              </a:solidFill>
            </a:endParaRPr>
          </a:p>
        </p:txBody>
      </p:sp>
    </p:spTree>
    <p:extLst>
      <p:ext uri="{BB962C8B-B14F-4D97-AF65-F5344CB8AC3E}">
        <p14:creationId xmlns:p14="http://schemas.microsoft.com/office/powerpoint/2010/main" val="2361770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0" dirty="0"/>
              <a:t>Introduction </a:t>
            </a:r>
            <a:r>
              <a:rPr lang="en-AU" dirty="0" smtClean="0"/>
              <a:t>| SECURITY</a:t>
            </a:r>
            <a:endParaRPr lang="en-AU" dirty="0"/>
          </a:p>
        </p:txBody>
      </p:sp>
      <p:sp>
        <p:nvSpPr>
          <p:cNvPr id="147" name="Content Placeholder 2"/>
          <p:cNvSpPr>
            <a:spLocks noGrp="1"/>
          </p:cNvSpPr>
          <p:nvPr>
            <p:ph idx="1"/>
          </p:nvPr>
        </p:nvSpPr>
        <p:spPr>
          <a:xfrm>
            <a:off x="5148064" y="1412776"/>
            <a:ext cx="3725584" cy="3384376"/>
          </a:xfrm>
        </p:spPr>
        <p:txBody>
          <a:bodyPr/>
          <a:lstStyle/>
          <a:p>
            <a:pPr algn="ctr"/>
            <a:r>
              <a:rPr lang="en-US" sz="2000" dirty="0" smtClean="0"/>
              <a:t>It is the responsibility of both NHVR </a:t>
            </a:r>
            <a:r>
              <a:rPr lang="en-US" sz="2000" b="1" dirty="0" smtClean="0"/>
              <a:t>and Portal users </a:t>
            </a:r>
            <a:r>
              <a:rPr lang="en-US" sz="2000" dirty="0" smtClean="0"/>
              <a:t>to maintain the security of </a:t>
            </a:r>
            <a:r>
              <a:rPr lang="en-US" sz="2000" dirty="0"/>
              <a:t>the Portal </a:t>
            </a:r>
            <a:r>
              <a:rPr lang="en-US" sz="2000" dirty="0" smtClean="0"/>
              <a:t>registration data</a:t>
            </a:r>
          </a:p>
          <a:p>
            <a:pPr algn="ctr"/>
            <a:endParaRPr lang="en-US" sz="2000" dirty="0"/>
          </a:p>
          <a:p>
            <a:pPr algn="ctr"/>
            <a:r>
              <a:rPr lang="en-US" sz="2000" dirty="0" smtClean="0"/>
              <a:t>Customers shall ensure the </a:t>
            </a:r>
            <a:r>
              <a:rPr lang="en-US" sz="2000" b="1" dirty="0" smtClean="0"/>
              <a:t>right personnel </a:t>
            </a:r>
            <a:r>
              <a:rPr lang="en-US" sz="2000" dirty="0" smtClean="0"/>
              <a:t>have access to the NHVR Portal service</a:t>
            </a:r>
          </a:p>
          <a:p>
            <a:pPr algn="ctr"/>
            <a:endParaRPr lang="en-US" sz="2000" dirty="0"/>
          </a:p>
          <a:p>
            <a:pPr algn="ctr"/>
            <a:r>
              <a:rPr lang="en-US" sz="2000" dirty="0" smtClean="0"/>
              <a:t>NHVR shall ensure </a:t>
            </a:r>
            <a:r>
              <a:rPr lang="en-US" sz="2000" b="1" dirty="0" smtClean="0"/>
              <a:t>your registration data </a:t>
            </a:r>
            <a:r>
              <a:rPr lang="en-US" sz="2000" dirty="0" smtClean="0"/>
              <a:t>is only being shown to the </a:t>
            </a:r>
            <a:r>
              <a:rPr lang="en-US" sz="2000" dirty="0" err="1" smtClean="0"/>
              <a:t>authorised</a:t>
            </a:r>
            <a:r>
              <a:rPr lang="en-US" sz="2000" dirty="0" smtClean="0"/>
              <a:t> accounts </a:t>
            </a:r>
            <a:endParaRPr lang="en-AU" sz="2000" dirty="0"/>
          </a:p>
        </p:txBody>
      </p:sp>
      <p:pic>
        <p:nvPicPr>
          <p:cNvPr id="5" name="Picture 1" descr="C:\Users\Beth.Sherlock\AppData\Local\Microsoft\Windows\Temporary Internet Files\Content.IE5\OK34K1UZ\Smart-Meter-Security[1].jpg"/>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l="37684"/>
          <a:stretch/>
        </p:blipFill>
        <p:spPr bwMode="auto">
          <a:xfrm>
            <a:off x="0" y="1052736"/>
            <a:ext cx="4823520" cy="5805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083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0" dirty="0"/>
              <a:t>Introduction </a:t>
            </a:r>
            <a:r>
              <a:rPr lang="en-AU" dirty="0" smtClean="0"/>
              <a:t>| GOOD SECURITY PRACTISES</a:t>
            </a:r>
            <a:endParaRPr lang="en-AU" dirty="0"/>
          </a:p>
        </p:txBody>
      </p:sp>
      <p:sp>
        <p:nvSpPr>
          <p:cNvPr id="147" name="Content Placeholder 2"/>
          <p:cNvSpPr>
            <a:spLocks noGrp="1"/>
          </p:cNvSpPr>
          <p:nvPr>
            <p:ph idx="1"/>
          </p:nvPr>
        </p:nvSpPr>
        <p:spPr>
          <a:xfrm>
            <a:off x="5076056" y="1700808"/>
            <a:ext cx="3744416" cy="3600400"/>
          </a:xfrm>
        </p:spPr>
        <p:txBody>
          <a:bodyPr/>
          <a:lstStyle/>
          <a:p>
            <a:r>
              <a:rPr lang="en-AU" sz="1800" dirty="0" smtClean="0"/>
              <a:t>Administrators should:</a:t>
            </a:r>
          </a:p>
          <a:p>
            <a:pPr marL="285750" indent="-285750">
              <a:buFont typeface="Arial" panose="020B0604020202020204" pitchFamily="34" charset="0"/>
              <a:buChar char="•"/>
            </a:pPr>
            <a:r>
              <a:rPr lang="en-AU" sz="1800" dirty="0" smtClean="0"/>
              <a:t>Deactivate ex-employees accounts immediately.</a:t>
            </a:r>
          </a:p>
          <a:p>
            <a:pPr marL="285750" indent="-285750">
              <a:buFont typeface="Arial" panose="020B0604020202020204" pitchFamily="34" charset="0"/>
              <a:buChar char="•"/>
            </a:pPr>
            <a:r>
              <a:rPr lang="en-AU" sz="1800" dirty="0" smtClean="0"/>
              <a:t>Review users and deactivate those that no </a:t>
            </a:r>
            <a:r>
              <a:rPr lang="en-AU" sz="1800" dirty="0"/>
              <a:t>longer need </a:t>
            </a:r>
            <a:r>
              <a:rPr lang="en-AU" sz="1800" dirty="0" smtClean="0"/>
              <a:t>access.</a:t>
            </a:r>
          </a:p>
          <a:p>
            <a:pPr marL="285750" indent="-285750">
              <a:buFont typeface="Arial" panose="020B0604020202020204" pitchFamily="34" charset="0"/>
              <a:buChar char="•"/>
            </a:pPr>
            <a:r>
              <a:rPr lang="en-AU" sz="1800" dirty="0" smtClean="0"/>
              <a:t>Regularly check </a:t>
            </a:r>
            <a:r>
              <a:rPr lang="en-AU" sz="1800" dirty="0"/>
              <a:t>data request </a:t>
            </a:r>
            <a:r>
              <a:rPr lang="en-AU" sz="1800" dirty="0" smtClean="0"/>
              <a:t>logs.</a:t>
            </a:r>
          </a:p>
          <a:p>
            <a:pPr marL="285750" indent="-285750">
              <a:buFont typeface="Arial" panose="020B0604020202020204" pitchFamily="34" charset="0"/>
              <a:buChar char="•"/>
            </a:pPr>
            <a:r>
              <a:rPr lang="en-AU" sz="1800" dirty="0" smtClean="0"/>
              <a:t>Monitor user activity to make sure it is appropriate (Data Logs)</a:t>
            </a:r>
          </a:p>
          <a:p>
            <a:pPr marL="285750" indent="-285750">
              <a:buFont typeface="Arial" panose="020B0604020202020204" pitchFamily="34" charset="0"/>
              <a:buChar char="•"/>
            </a:pPr>
            <a:r>
              <a:rPr lang="en-AU" sz="1800" dirty="0" smtClean="0"/>
              <a:t>Change </a:t>
            </a:r>
            <a:r>
              <a:rPr lang="en-AU" sz="1800" dirty="0"/>
              <a:t>administrator </a:t>
            </a:r>
            <a:r>
              <a:rPr lang="en-AU" sz="1800" dirty="0" smtClean="0"/>
              <a:t>passwords frequently e.g</a:t>
            </a:r>
            <a:r>
              <a:rPr lang="en-AU" sz="1800" dirty="0"/>
              <a:t>. every 3 </a:t>
            </a:r>
            <a:r>
              <a:rPr lang="en-AU" sz="1800" dirty="0" smtClean="0"/>
              <a:t>months.</a:t>
            </a:r>
            <a:endParaRPr lang="en-AU" sz="1800" dirty="0"/>
          </a:p>
          <a:p>
            <a:pPr marL="285750" indent="-285750">
              <a:buFont typeface="Arial" panose="020B0604020202020204" pitchFamily="34" charset="0"/>
              <a:buChar char="•"/>
            </a:pPr>
            <a:r>
              <a:rPr lang="en-AU" sz="1800" dirty="0" smtClean="0"/>
              <a:t>Ensure </a:t>
            </a:r>
            <a:r>
              <a:rPr lang="en-AU" sz="1800" dirty="0"/>
              <a:t>that any </a:t>
            </a:r>
            <a:r>
              <a:rPr lang="en-AU" sz="1800" dirty="0" smtClean="0"/>
              <a:t>downloads (CSVs</a:t>
            </a:r>
            <a:r>
              <a:rPr lang="en-AU" sz="1800" dirty="0"/>
              <a:t>, PDFs and print outs) are </a:t>
            </a:r>
            <a:r>
              <a:rPr lang="en-AU" sz="1800" dirty="0" smtClean="0"/>
              <a:t>stored or disposed of</a:t>
            </a:r>
            <a:r>
              <a:rPr lang="en-AU" sz="1800" dirty="0"/>
              <a:t> securely</a:t>
            </a:r>
            <a:r>
              <a:rPr lang="en-AU" sz="1800" dirty="0" smtClean="0"/>
              <a:t>.</a:t>
            </a:r>
            <a:r>
              <a:rPr lang="en-AU" sz="1800" dirty="0"/>
              <a:t> </a:t>
            </a:r>
          </a:p>
        </p:txBody>
      </p:sp>
      <p:pic>
        <p:nvPicPr>
          <p:cNvPr id="5" name="Picture 1" descr="C:\Users\Beth.Sherlock\AppData\Local\Microsoft\Windows\Temporary Internet Files\Content.IE5\OK34K1UZ\Smart-Meter-Security[1].jpg"/>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l="37684"/>
          <a:stretch/>
        </p:blipFill>
        <p:spPr bwMode="auto">
          <a:xfrm>
            <a:off x="0" y="1052736"/>
            <a:ext cx="4823520" cy="5805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6203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Account </a:t>
            </a:r>
            <a:r>
              <a:rPr lang="en-AU" dirty="0"/>
              <a:t>Setup</a:t>
            </a:r>
            <a:br>
              <a:rPr lang="en-AU" dirty="0"/>
            </a:b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3</a:t>
            </a:r>
            <a:endParaRPr lang="en-AU" dirty="0"/>
          </a:p>
        </p:txBody>
      </p:sp>
    </p:spTree>
    <p:extLst>
      <p:ext uri="{BB962C8B-B14F-4D97-AF65-F5344CB8AC3E}">
        <p14:creationId xmlns:p14="http://schemas.microsoft.com/office/powerpoint/2010/main" val="543998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055028500"/>
              </p:ext>
            </p:extLst>
          </p:nvPr>
        </p:nvGraphicFramePr>
        <p:xfrm>
          <a:off x="1547664" y="1628800"/>
          <a:ext cx="5688632" cy="39212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txBox="1">
            <a:spLocks/>
          </p:cNvSpPr>
          <p:nvPr/>
        </p:nvSpPr>
        <p:spPr>
          <a:xfrm>
            <a:off x="457200" y="363653"/>
            <a:ext cx="8229600" cy="778098"/>
          </a:xfrm>
          <a:prstGeom prst="rect">
            <a:avLst/>
          </a:prstGeom>
        </p:spPr>
        <p:txBody>
          <a:bodyPr>
            <a:normAutofit fontScale="82500" lnSpcReduction="20000"/>
          </a:bodyPr>
          <a:lstStyle>
            <a:lvl1pPr algn="l" defTabSz="914400" rtl="0" eaLnBrk="1" latinLnBrk="0" hangingPunct="1">
              <a:spcBef>
                <a:spcPct val="0"/>
              </a:spcBef>
              <a:buNone/>
              <a:defRPr sz="3200" b="1" kern="1200">
                <a:solidFill>
                  <a:srgbClr val="0F2D52"/>
                </a:solidFill>
                <a:latin typeface="+mj-lt"/>
                <a:ea typeface="+mj-ea"/>
                <a:cs typeface="+mj-cs"/>
              </a:defRPr>
            </a:lvl1pPr>
          </a:lstStyle>
          <a:p>
            <a:r>
              <a:rPr lang="en-AU" b="0" dirty="0" smtClean="0"/>
              <a:t>Account Setup </a:t>
            </a:r>
            <a:r>
              <a:rPr lang="en-AU" dirty="0" smtClean="0"/>
              <a:t>|</a:t>
            </a:r>
            <a:r>
              <a:rPr lang="en-AU" b="0" dirty="0" smtClean="0"/>
              <a:t> </a:t>
            </a:r>
            <a:r>
              <a:rPr lang="en-AU" dirty="0" smtClean="0"/>
              <a:t>STEPS</a:t>
            </a:r>
            <a:br>
              <a:rPr lang="en-AU" dirty="0" smtClean="0"/>
            </a:br>
            <a:endParaRPr lang="en-AU" dirty="0"/>
          </a:p>
        </p:txBody>
      </p:sp>
    </p:spTree>
    <p:extLst>
      <p:ext uri="{BB962C8B-B14F-4D97-AF65-F5344CB8AC3E}">
        <p14:creationId xmlns:p14="http://schemas.microsoft.com/office/powerpoint/2010/main" val="2205632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3653"/>
            <a:ext cx="8229600" cy="778098"/>
          </a:xfrm>
        </p:spPr>
        <p:txBody>
          <a:bodyPr>
            <a:normAutofit fontScale="90000"/>
          </a:bodyPr>
          <a:lstStyle/>
          <a:p>
            <a:r>
              <a:rPr lang="en-AU" b="0" dirty="0"/>
              <a:t>Account Setup </a:t>
            </a:r>
            <a:r>
              <a:rPr lang="en-AU" dirty="0" smtClean="0"/>
              <a:t>|</a:t>
            </a:r>
            <a:r>
              <a:rPr lang="en-AU" b="0" dirty="0" smtClean="0"/>
              <a:t> </a:t>
            </a:r>
            <a:r>
              <a:rPr lang="en-AU" dirty="0" smtClean="0"/>
              <a:t>USER ACCOUNTS</a:t>
            </a:r>
            <a:r>
              <a:rPr lang="en-AU" dirty="0"/>
              <a:t/>
            </a:r>
            <a:br>
              <a:rPr lang="en-AU" dirty="0"/>
            </a:br>
            <a:endParaRPr lang="en-AU" dirty="0"/>
          </a:p>
        </p:txBody>
      </p:sp>
      <p:sp>
        <p:nvSpPr>
          <p:cNvPr id="4" name="Content Placeholder 3">
            <a:extLst>
              <a:ext uri="{FF2B5EF4-FFF2-40B4-BE49-F238E27FC236}">
                <a16:creationId xmlns:a16="http://schemas.microsoft.com/office/drawing/2014/main" xmlns="" id="{B33BFEBE-CBEB-45EB-9048-8067B9DDD689}"/>
              </a:ext>
            </a:extLst>
          </p:cNvPr>
          <p:cNvSpPr>
            <a:spLocks noGrp="1"/>
          </p:cNvSpPr>
          <p:nvPr>
            <p:ph idx="1"/>
          </p:nvPr>
        </p:nvSpPr>
        <p:spPr>
          <a:xfrm>
            <a:off x="4319972" y="3976866"/>
            <a:ext cx="4320480" cy="959404"/>
          </a:xfrm>
        </p:spPr>
        <p:txBody>
          <a:bodyPr/>
          <a:lstStyle/>
          <a:p>
            <a:pPr marL="0" lvl="1" indent="0">
              <a:buNone/>
            </a:pPr>
            <a:r>
              <a:rPr lang="en-US" sz="2000" dirty="0" smtClean="0"/>
              <a:t>Users </a:t>
            </a:r>
            <a:r>
              <a:rPr lang="en-US" sz="2000" dirty="0"/>
              <a:t>are </a:t>
            </a:r>
            <a:r>
              <a:rPr lang="en-US" sz="2000" b="1" dirty="0"/>
              <a:t>uniquely identified </a:t>
            </a:r>
            <a:r>
              <a:rPr lang="en-US" sz="2000" dirty="0"/>
              <a:t>in the Portal by their email address</a:t>
            </a:r>
            <a:r>
              <a:rPr lang="en-US" sz="2000" dirty="0" smtClean="0"/>
              <a:t>.</a:t>
            </a:r>
          </a:p>
          <a:p>
            <a:pPr marL="0" lvl="1" indent="0">
              <a:buNone/>
            </a:pPr>
            <a:endParaRPr lang="en-US" sz="2000" dirty="0"/>
          </a:p>
          <a:p>
            <a:endParaRPr lang="en-AU" sz="2000" dirty="0"/>
          </a:p>
          <a:p>
            <a:endParaRPr lang="en-AU" sz="2000" dirty="0"/>
          </a:p>
        </p:txBody>
      </p:sp>
      <p:sp>
        <p:nvSpPr>
          <p:cNvPr id="9" name="Content Placeholder 3">
            <a:extLst>
              <a:ext uri="{FF2B5EF4-FFF2-40B4-BE49-F238E27FC236}">
                <a16:creationId xmlns:a16="http://schemas.microsoft.com/office/drawing/2014/main" xmlns="" id="{B33BFEBE-CBEB-45EB-9048-8067B9DDD689}"/>
              </a:ext>
            </a:extLst>
          </p:cNvPr>
          <p:cNvSpPr txBox="1">
            <a:spLocks/>
          </p:cNvSpPr>
          <p:nvPr/>
        </p:nvSpPr>
        <p:spPr>
          <a:xfrm>
            <a:off x="4211960" y="1923435"/>
            <a:ext cx="4536504" cy="1114156"/>
          </a:xfrm>
          <a:prstGeom prst="rect">
            <a:avLst/>
          </a:prstGeom>
        </p:spPr>
        <p:txBody>
          <a:bodyPr/>
          <a:lstStyle>
            <a:lvl1pPr marL="0" indent="0" algn="l" defTabSz="914400" rtl="0" eaLnBrk="1" latinLnBrk="0" hangingPunct="1">
              <a:spcBef>
                <a:spcPct val="20000"/>
              </a:spcBef>
              <a:buFont typeface="Arial" panose="020B0604020202020204" pitchFamily="34" charset="0"/>
              <a:buNone/>
              <a:defRPr sz="2800" kern="1200">
                <a:solidFill>
                  <a:srgbClr val="333333"/>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333333"/>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333333"/>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333333"/>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333333"/>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sz="2000" dirty="0" smtClean="0"/>
              <a:t>You need to set up an account with a minimum of one user. You must have at least one administrator.</a:t>
            </a:r>
          </a:p>
          <a:p>
            <a:r>
              <a:rPr lang="en-AU" sz="2000" dirty="0" smtClean="0"/>
              <a:t> </a:t>
            </a:r>
            <a:r>
              <a:rPr lang="en-AU" sz="2000" i="1" dirty="0" smtClean="0"/>
              <a:t>It is recommended that there should be two Administrators.</a:t>
            </a:r>
          </a:p>
        </p:txBody>
      </p:sp>
      <p:grpSp>
        <p:nvGrpSpPr>
          <p:cNvPr id="18" name="Group 17">
            <a:extLst>
              <a:ext uri="{FF2B5EF4-FFF2-40B4-BE49-F238E27FC236}">
                <a16:creationId xmlns:a16="http://schemas.microsoft.com/office/drawing/2014/main" xmlns="" id="{47E70190-42C1-7C42-9988-B88A8DA9B5F4}"/>
              </a:ext>
            </a:extLst>
          </p:cNvPr>
          <p:cNvGrpSpPr/>
          <p:nvPr/>
        </p:nvGrpSpPr>
        <p:grpSpPr>
          <a:xfrm>
            <a:off x="275807" y="1785317"/>
            <a:ext cx="822949" cy="823163"/>
            <a:chOff x="10748599" y="6659303"/>
            <a:chExt cx="2836376" cy="2837115"/>
          </a:xfrm>
        </p:grpSpPr>
        <p:sp>
          <p:nvSpPr>
            <p:cNvPr id="19" name="AutoShape 35">
              <a:extLst>
                <a:ext uri="{FF2B5EF4-FFF2-40B4-BE49-F238E27FC236}">
                  <a16:creationId xmlns:a16="http://schemas.microsoft.com/office/drawing/2014/main" xmlns="" id="{2E59ADF5-97DC-8944-A5AE-700C264E5E45}"/>
                </a:ext>
              </a:extLst>
            </p:cNvPr>
            <p:cNvSpPr>
              <a:spLocks/>
            </p:cNvSpPr>
            <p:nvPr/>
          </p:nvSpPr>
          <p:spPr bwMode="auto">
            <a:xfrm>
              <a:off x="10748599" y="6659303"/>
              <a:ext cx="2836376" cy="28371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2">
                <a:lumMod val="75000"/>
              </a:schemeClr>
            </a:solidFill>
            <a:ln>
              <a:noFill/>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625" b="0" i="0" u="none" strike="noStrike" kern="0" cap="none" spc="0" normalizeH="0" baseline="0" noProof="0">
                <a:ln>
                  <a:noFill/>
                </a:ln>
                <a:solidFill>
                  <a:prstClr val="black"/>
                </a:solidFill>
                <a:effectLst>
                  <a:outerShdw blurRad="38100" dist="38100" dir="2700000" algn="tl">
                    <a:srgbClr val="000000"/>
                  </a:outerShdw>
                </a:effectLst>
                <a:uLnTx/>
                <a:uFillTx/>
                <a:latin typeface="Lato" panose="020F0502020204030203" pitchFamily="34" charset="0"/>
                <a:ea typeface="Lato" panose="020F0502020204030203" pitchFamily="34" charset="0"/>
                <a:cs typeface="Lato" panose="020F0502020204030203" pitchFamily="34" charset="0"/>
                <a:sym typeface="Gill Sans" charset="0"/>
              </a:endParaRPr>
            </a:p>
          </p:txBody>
        </p:sp>
        <p:sp>
          <p:nvSpPr>
            <p:cNvPr id="20" name="Freeform 96">
              <a:extLst>
                <a:ext uri="{FF2B5EF4-FFF2-40B4-BE49-F238E27FC236}">
                  <a16:creationId xmlns:a16="http://schemas.microsoft.com/office/drawing/2014/main" xmlns="" id="{D5D7B757-AEC7-0943-A3CD-537428EC7D96}"/>
                </a:ext>
              </a:extLst>
            </p:cNvPr>
            <p:cNvSpPr>
              <a:spLocks noChangeArrowheads="1"/>
            </p:cNvSpPr>
            <p:nvPr/>
          </p:nvSpPr>
          <p:spPr bwMode="auto">
            <a:xfrm>
              <a:off x="11281837" y="7038360"/>
              <a:ext cx="1823500" cy="1757402"/>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grpSp>
      <p:sp>
        <p:nvSpPr>
          <p:cNvPr id="21" name="Rectangle 20">
            <a:extLst>
              <a:ext uri="{FF2B5EF4-FFF2-40B4-BE49-F238E27FC236}">
                <a16:creationId xmlns:a16="http://schemas.microsoft.com/office/drawing/2014/main" xmlns="" id="{ACC70C2C-8F13-1046-B499-CC9E2E1979DB}"/>
              </a:ext>
            </a:extLst>
          </p:cNvPr>
          <p:cNvSpPr/>
          <p:nvPr/>
        </p:nvSpPr>
        <p:spPr>
          <a:xfrm>
            <a:off x="1238293" y="2009531"/>
            <a:ext cx="2683748" cy="523220"/>
          </a:xfrm>
          <a:prstGeom prst="rect">
            <a:avLst/>
          </a:prstGeom>
        </p:spPr>
        <p:txBody>
          <a:bodyPr wrap="none">
            <a:spAutoFit/>
          </a:bodyPr>
          <a:lstStyle/>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USER 1 and ADMINISTRATOR</a:t>
            </a:r>
          </a:p>
          <a:p>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mjones@bigtrucks.com.au</a:t>
            </a:r>
            <a:endParaRPr lang="en-AU"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p:txBody>
      </p:sp>
      <p:grpSp>
        <p:nvGrpSpPr>
          <p:cNvPr id="22" name="Group 21">
            <a:extLst>
              <a:ext uri="{FF2B5EF4-FFF2-40B4-BE49-F238E27FC236}">
                <a16:creationId xmlns:a16="http://schemas.microsoft.com/office/drawing/2014/main" xmlns="" id="{47E70190-42C1-7C42-9988-B88A8DA9B5F4}"/>
              </a:ext>
            </a:extLst>
          </p:cNvPr>
          <p:cNvGrpSpPr/>
          <p:nvPr/>
        </p:nvGrpSpPr>
        <p:grpSpPr>
          <a:xfrm>
            <a:off x="260257" y="3153703"/>
            <a:ext cx="822949" cy="823163"/>
            <a:chOff x="10748599" y="6659303"/>
            <a:chExt cx="2836376" cy="2837115"/>
          </a:xfrm>
        </p:grpSpPr>
        <p:sp>
          <p:nvSpPr>
            <p:cNvPr id="23" name="AutoShape 35">
              <a:extLst>
                <a:ext uri="{FF2B5EF4-FFF2-40B4-BE49-F238E27FC236}">
                  <a16:creationId xmlns:a16="http://schemas.microsoft.com/office/drawing/2014/main" xmlns="" id="{2E59ADF5-97DC-8944-A5AE-700C264E5E45}"/>
                </a:ext>
              </a:extLst>
            </p:cNvPr>
            <p:cNvSpPr>
              <a:spLocks/>
            </p:cNvSpPr>
            <p:nvPr/>
          </p:nvSpPr>
          <p:spPr bwMode="auto">
            <a:xfrm>
              <a:off x="10748599" y="6659303"/>
              <a:ext cx="2836376" cy="28371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lumMod val="75000"/>
              </a:schemeClr>
            </a:solidFill>
            <a:ln>
              <a:noFill/>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625" b="0" i="0" u="none" strike="noStrike" kern="0" cap="none" spc="0" normalizeH="0" baseline="0" noProof="0">
                <a:ln>
                  <a:noFill/>
                </a:ln>
                <a:solidFill>
                  <a:prstClr val="black"/>
                </a:solidFill>
                <a:effectLst>
                  <a:outerShdw blurRad="38100" dist="38100" dir="2700000" algn="tl">
                    <a:srgbClr val="000000"/>
                  </a:outerShdw>
                </a:effectLst>
                <a:uLnTx/>
                <a:uFillTx/>
                <a:latin typeface="Lato" panose="020F0502020204030203" pitchFamily="34" charset="0"/>
                <a:ea typeface="Lato" panose="020F0502020204030203" pitchFamily="34" charset="0"/>
                <a:cs typeface="Lato" panose="020F0502020204030203" pitchFamily="34" charset="0"/>
                <a:sym typeface="Gill Sans" charset="0"/>
              </a:endParaRPr>
            </a:p>
          </p:txBody>
        </p:sp>
        <p:sp>
          <p:nvSpPr>
            <p:cNvPr id="24" name="Freeform 96">
              <a:extLst>
                <a:ext uri="{FF2B5EF4-FFF2-40B4-BE49-F238E27FC236}">
                  <a16:creationId xmlns:a16="http://schemas.microsoft.com/office/drawing/2014/main" xmlns="" id="{D5D7B757-AEC7-0943-A3CD-537428EC7D96}"/>
                </a:ext>
              </a:extLst>
            </p:cNvPr>
            <p:cNvSpPr>
              <a:spLocks noChangeArrowheads="1"/>
            </p:cNvSpPr>
            <p:nvPr/>
          </p:nvSpPr>
          <p:spPr bwMode="auto">
            <a:xfrm>
              <a:off x="11281837" y="7038360"/>
              <a:ext cx="1823500" cy="1757402"/>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grpSp>
      <p:sp>
        <p:nvSpPr>
          <p:cNvPr id="25" name="Rectangle 24">
            <a:extLst>
              <a:ext uri="{FF2B5EF4-FFF2-40B4-BE49-F238E27FC236}">
                <a16:creationId xmlns:a16="http://schemas.microsoft.com/office/drawing/2014/main" xmlns="" id="{ACC70C2C-8F13-1046-B499-CC9E2E1979DB}"/>
              </a:ext>
            </a:extLst>
          </p:cNvPr>
          <p:cNvSpPr/>
          <p:nvPr/>
        </p:nvSpPr>
        <p:spPr>
          <a:xfrm>
            <a:off x="1275699" y="3303674"/>
            <a:ext cx="2411238" cy="523220"/>
          </a:xfrm>
          <a:prstGeom prst="rect">
            <a:avLst/>
          </a:prstGeom>
        </p:spPr>
        <p:txBody>
          <a:bodyPr wrap="none">
            <a:spAutoFit/>
          </a:bodyPr>
          <a:lstStyle/>
          <a:p>
            <a:r>
              <a:rPr lang="en-US" sz="1400" b="1" dirty="0" smtClean="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rPr>
              <a:t>USER 2</a:t>
            </a:r>
          </a:p>
          <a:p>
            <a:r>
              <a:rPr lang="en-US" sz="1400" b="1" dirty="0" smtClean="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rPr>
              <a:t>bsmith@bigtrucks.com.au</a:t>
            </a:r>
            <a:endParaRPr lang="en-AU" sz="1400" b="1" dirty="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endParaRPr>
          </a:p>
        </p:txBody>
      </p:sp>
      <p:grpSp>
        <p:nvGrpSpPr>
          <p:cNvPr id="26" name="Group 25">
            <a:extLst>
              <a:ext uri="{FF2B5EF4-FFF2-40B4-BE49-F238E27FC236}">
                <a16:creationId xmlns:a16="http://schemas.microsoft.com/office/drawing/2014/main" xmlns="" id="{47E70190-42C1-7C42-9988-B88A8DA9B5F4}"/>
              </a:ext>
            </a:extLst>
          </p:cNvPr>
          <p:cNvGrpSpPr/>
          <p:nvPr/>
        </p:nvGrpSpPr>
        <p:grpSpPr>
          <a:xfrm>
            <a:off x="268032" y="4506842"/>
            <a:ext cx="822949" cy="823163"/>
            <a:chOff x="10748599" y="6659303"/>
            <a:chExt cx="2836376" cy="2837115"/>
          </a:xfrm>
        </p:grpSpPr>
        <p:sp>
          <p:nvSpPr>
            <p:cNvPr id="27" name="AutoShape 35">
              <a:extLst>
                <a:ext uri="{FF2B5EF4-FFF2-40B4-BE49-F238E27FC236}">
                  <a16:creationId xmlns:a16="http://schemas.microsoft.com/office/drawing/2014/main" xmlns="" id="{2E59ADF5-97DC-8944-A5AE-700C264E5E45}"/>
                </a:ext>
              </a:extLst>
            </p:cNvPr>
            <p:cNvSpPr>
              <a:spLocks/>
            </p:cNvSpPr>
            <p:nvPr/>
          </p:nvSpPr>
          <p:spPr bwMode="auto">
            <a:xfrm>
              <a:off x="10748599" y="6659303"/>
              <a:ext cx="2836376" cy="28371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lumMod val="75000"/>
              </a:schemeClr>
            </a:solidFill>
            <a:ln>
              <a:noFill/>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625" b="0" i="0" u="none" strike="noStrike" kern="0" cap="none" spc="0" normalizeH="0" baseline="0" noProof="0">
                <a:ln>
                  <a:noFill/>
                </a:ln>
                <a:solidFill>
                  <a:prstClr val="black"/>
                </a:solidFill>
                <a:effectLst>
                  <a:outerShdw blurRad="38100" dist="38100" dir="2700000" algn="tl">
                    <a:srgbClr val="000000"/>
                  </a:outerShdw>
                </a:effectLst>
                <a:uLnTx/>
                <a:uFillTx/>
                <a:latin typeface="Lato" panose="020F0502020204030203" pitchFamily="34" charset="0"/>
                <a:ea typeface="Lato" panose="020F0502020204030203" pitchFamily="34" charset="0"/>
                <a:cs typeface="Lato" panose="020F0502020204030203" pitchFamily="34" charset="0"/>
                <a:sym typeface="Gill Sans" charset="0"/>
              </a:endParaRPr>
            </a:p>
          </p:txBody>
        </p:sp>
        <p:sp>
          <p:nvSpPr>
            <p:cNvPr id="28" name="Freeform 96">
              <a:extLst>
                <a:ext uri="{FF2B5EF4-FFF2-40B4-BE49-F238E27FC236}">
                  <a16:creationId xmlns:a16="http://schemas.microsoft.com/office/drawing/2014/main" xmlns="" id="{D5D7B757-AEC7-0943-A3CD-537428EC7D96}"/>
                </a:ext>
              </a:extLst>
            </p:cNvPr>
            <p:cNvSpPr>
              <a:spLocks noChangeArrowheads="1"/>
            </p:cNvSpPr>
            <p:nvPr/>
          </p:nvSpPr>
          <p:spPr bwMode="auto">
            <a:xfrm>
              <a:off x="11281837" y="7038360"/>
              <a:ext cx="1823500" cy="1757402"/>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grpSp>
      <p:sp>
        <p:nvSpPr>
          <p:cNvPr id="29" name="Rectangle 28">
            <a:extLst>
              <a:ext uri="{FF2B5EF4-FFF2-40B4-BE49-F238E27FC236}">
                <a16:creationId xmlns:a16="http://schemas.microsoft.com/office/drawing/2014/main" xmlns="" id="{ACC70C2C-8F13-1046-B499-CC9E2E1979DB}"/>
              </a:ext>
            </a:extLst>
          </p:cNvPr>
          <p:cNvSpPr/>
          <p:nvPr/>
        </p:nvSpPr>
        <p:spPr>
          <a:xfrm>
            <a:off x="1293597" y="4616822"/>
            <a:ext cx="2398413" cy="677108"/>
          </a:xfrm>
          <a:prstGeom prst="rect">
            <a:avLst/>
          </a:prstGeom>
        </p:spPr>
        <p:txBody>
          <a:bodyPr wrap="none">
            <a:spAutoFit/>
          </a:bodyPr>
          <a:lstStyle/>
          <a:p>
            <a:r>
              <a:rPr lang="en-US" sz="1400" b="1" dirty="0" smtClean="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rPr>
              <a:t>USER 3</a:t>
            </a:r>
          </a:p>
          <a:p>
            <a:r>
              <a:rPr lang="en-US" sz="1400" b="1" dirty="0" smtClean="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rPr>
              <a:t>rblack@bigtrucks.com.au</a:t>
            </a:r>
            <a:endParaRPr lang="en-AU" sz="1400" b="1" dirty="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endParaRPr>
          </a:p>
          <a:p>
            <a:endParaRPr lang="en-AU" sz="1000" b="1" dirty="0">
              <a:solidFill>
                <a:srgbClr val="75BDA7"/>
              </a:solidFill>
              <a:latin typeface="Century Gothic" panose="020B0502020202020204"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34631869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4)">
                                      <p:cBhvr>
                                        <p:cTn id="7" dur="500"/>
                                        <p:tgtEl>
                                          <p:spTgt spid="18"/>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heel(4)">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heel(4)">
                                      <p:cBhvr>
                                        <p:cTn id="15" dur="500"/>
                                        <p:tgtEl>
                                          <p:spTgt spid="22"/>
                                        </p:tgtEl>
                                      </p:cBhvr>
                                    </p:animEffect>
                                  </p:childTnLst>
                                </p:cTn>
                              </p:par>
                              <p:par>
                                <p:cTn id="16" presetID="21" presetClass="entr" presetSubtype="4"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heel(4)">
                                      <p:cBhvr>
                                        <p:cTn id="18" dur="5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heel(4)">
                                      <p:cBhvr>
                                        <p:cTn id="23" dur="500"/>
                                        <p:tgtEl>
                                          <p:spTgt spid="26"/>
                                        </p:tgtEl>
                                      </p:cBhvr>
                                    </p:animEffect>
                                  </p:childTnLst>
                                </p:cTn>
                              </p:par>
                              <p:par>
                                <p:cTn id="24" presetID="21" presetClass="entr" presetSubtype="4"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heel(4)">
                                      <p:cBhvr>
                                        <p:cTn id="2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xmlns=""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t>Click play to view video</a:t>
            </a:r>
            <a:endParaRPr lang="en-AU" sz="2000" dirty="0"/>
          </a:p>
          <a:p>
            <a:endParaRPr lang="en-AU" sz="2000" dirty="0"/>
          </a:p>
          <a:p>
            <a:endParaRPr lang="en-AU" sz="2000" dirty="0"/>
          </a:p>
        </p:txBody>
      </p:sp>
      <p:sp>
        <p:nvSpPr>
          <p:cNvPr id="7" name="Title 1"/>
          <p:cNvSpPr>
            <a:spLocks noGrp="1"/>
          </p:cNvSpPr>
          <p:nvPr>
            <p:ph type="title"/>
          </p:nvPr>
        </p:nvSpPr>
        <p:spPr>
          <a:xfrm>
            <a:off x="457200" y="363653"/>
            <a:ext cx="8229600" cy="778098"/>
          </a:xfrm>
        </p:spPr>
        <p:txBody>
          <a:bodyPr>
            <a:normAutofit fontScale="90000"/>
          </a:bodyPr>
          <a:lstStyle/>
          <a:p>
            <a:r>
              <a:rPr lang="en-AU" b="0" dirty="0" smtClean="0"/>
              <a:t>User Profile Setup </a:t>
            </a:r>
            <a:r>
              <a:rPr lang="en-AU" dirty="0"/>
              <a:t>| </a:t>
            </a:r>
            <a:r>
              <a:rPr lang="en-AU" dirty="0" smtClean="0"/>
              <a:t>USER REGISTRATION</a:t>
            </a:r>
            <a:r>
              <a:rPr lang="en-AU" dirty="0"/>
              <a:t/>
            </a:r>
            <a:br>
              <a:rPr lang="en-AU" dirty="0"/>
            </a:br>
            <a:endParaRPr lang="en-AU" dirty="0"/>
          </a:p>
        </p:txBody>
      </p:sp>
      <p:sp>
        <p:nvSpPr>
          <p:cNvPr id="9" name="Rectangle 8">
            <a:hlinkClick r:id="rId3"/>
          </p:cNvPr>
          <p:cNvSpPr/>
          <p:nvPr/>
        </p:nvSpPr>
        <p:spPr>
          <a:xfrm>
            <a:off x="6156176" y="3140968"/>
            <a:ext cx="2160240" cy="1200329"/>
          </a:xfrm>
          <a:prstGeom prst="rect">
            <a:avLst/>
          </a:prstGeom>
          <a:solidFill>
            <a:schemeClr val="accent2"/>
          </a:solidFill>
          <a:effectLst/>
        </p:spPr>
        <p:txBody>
          <a:bodyPr wrap="square">
            <a:spAutoFit/>
          </a:bodyPr>
          <a:lstStyle/>
          <a:p>
            <a:pPr algn="ctr"/>
            <a:r>
              <a:rPr lang="en-US" u="sng" dirty="0" smtClean="0">
                <a:solidFill>
                  <a:schemeClr val="bg1"/>
                </a:solidFill>
                <a:hlinkClick r:id="rId3"/>
              </a:rPr>
              <a:t>User Registration</a:t>
            </a:r>
            <a:endParaRPr lang="en-AU" u="sng" dirty="0" smtClean="0">
              <a:solidFill>
                <a:schemeClr val="bg1"/>
              </a:solidFill>
            </a:endParaRP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8" name="Picture 2" descr="https://www.livehalchal.com/wp-content/uploads/2017/02/Twitter-Account-Setup-Article-Main-Image.png"/>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32548" r="24077"/>
          <a:stretch/>
        </p:blipFill>
        <p:spPr bwMode="auto">
          <a:xfrm>
            <a:off x="0" y="1061089"/>
            <a:ext cx="5364088" cy="579691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www.livehalchal.com/wp-content/uploads/2017/02/Twitter-Account-Setup-Article-Main-Image.png"/>
          <p:cNvPicPr>
            <a:picLocks noChangeAspect="1" noChangeArrowheads="1"/>
          </p:cNvPicPr>
          <p:nvPr/>
        </p:nvPicPr>
        <p:blipFill rotWithShape="1">
          <a:blip r:embed="rId6">
            <a:extLst>
              <a:ext uri="{28A0092B-C50C-407E-A947-70E740481C1C}">
                <a14:useLocalDpi xmlns:a14="http://schemas.microsoft.com/office/drawing/2010/main" val="0"/>
              </a:ext>
            </a:extLst>
          </a:blip>
          <a:srcRect l="76218" t="32163" r="6785" b="32807"/>
          <a:stretch/>
        </p:blipFill>
        <p:spPr bwMode="auto">
          <a:xfrm>
            <a:off x="2339752" y="2686513"/>
            <a:ext cx="2101932" cy="20306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7" cstate="screen">
            <a:extLst>
              <a:ext uri="{28A0092B-C50C-407E-A947-70E740481C1C}">
                <a14:useLocalDpi xmlns:a14="http://schemas.microsoft.com/office/drawing/2010/main" val="0"/>
              </a:ext>
            </a:extLst>
          </a:blip>
          <a:srcRect/>
          <a:stretch>
            <a:fillRect/>
          </a:stretch>
        </p:blipFill>
        <p:spPr bwMode="auto">
          <a:xfrm>
            <a:off x="6883153" y="3511168"/>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52682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smtClean="0"/>
              <a:t>Logging In </a:t>
            </a:r>
            <a:r>
              <a:rPr lang="en-AU" dirty="0"/>
              <a:t>| </a:t>
            </a:r>
            <a:r>
              <a:rPr lang="en-AU" dirty="0" smtClean="0"/>
              <a:t>FIRST LOGIN</a:t>
            </a:r>
            <a:endParaRPr lang="en-AU" dirty="0"/>
          </a:p>
        </p:txBody>
      </p:sp>
      <p:sp>
        <p:nvSpPr>
          <p:cNvPr id="4" name="Content Placeholder 3"/>
          <p:cNvSpPr>
            <a:spLocks noGrp="1"/>
          </p:cNvSpPr>
          <p:nvPr>
            <p:ph idx="1"/>
          </p:nvPr>
        </p:nvSpPr>
        <p:spPr>
          <a:xfrm>
            <a:off x="457200" y="1268760"/>
            <a:ext cx="7931224" cy="4857403"/>
          </a:xfrm>
        </p:spPr>
        <p:txBody>
          <a:bodyPr/>
          <a:lstStyle/>
          <a:p>
            <a:r>
              <a:rPr lang="en-US" sz="2000" dirty="0" smtClean="0"/>
              <a:t>Once you have a User Profile, </a:t>
            </a:r>
          </a:p>
          <a:p>
            <a:pPr marL="457200" indent="-457200">
              <a:buFont typeface="+mj-lt"/>
              <a:buAutoNum type="arabicPeriod"/>
            </a:pPr>
            <a:r>
              <a:rPr lang="en-US" sz="2000" dirty="0" smtClean="0"/>
              <a:t>Login in</a:t>
            </a:r>
          </a:p>
          <a:p>
            <a:pPr marL="457200" indent="-457200">
              <a:buFont typeface="+mj-lt"/>
              <a:buAutoNum type="arabicPeriod"/>
            </a:pPr>
            <a:r>
              <a:rPr lang="en-US" sz="2000" dirty="0"/>
              <a:t>V</a:t>
            </a:r>
            <a:r>
              <a:rPr lang="en-US" sz="2000" dirty="0" smtClean="0"/>
              <a:t>erify your identify using a Digital ID.</a:t>
            </a:r>
          </a:p>
          <a:p>
            <a:pPr marL="457200" indent="-457200">
              <a:buFont typeface="+mj-lt"/>
              <a:buAutoNum type="arabicPeriod"/>
            </a:pPr>
            <a:r>
              <a:rPr lang="en-US" sz="2000" dirty="0" smtClean="0"/>
              <a:t>Create a new Customer Account</a:t>
            </a:r>
          </a:p>
          <a:p>
            <a:pPr marL="457200" indent="-457200">
              <a:buFont typeface="+mj-lt"/>
              <a:buAutoNum type="arabicPeriod"/>
            </a:pPr>
            <a:endParaRPr lang="en-US" sz="2000" dirty="0"/>
          </a:p>
          <a:p>
            <a:r>
              <a:rPr lang="en-AU" sz="2000" dirty="0" smtClean="0"/>
              <a:t>You will need your </a:t>
            </a:r>
            <a:r>
              <a:rPr lang="en-AU" sz="2000" dirty="0"/>
              <a:t>organisation’s NHVR Regulator Customer Number (RCN) and </a:t>
            </a:r>
            <a:r>
              <a:rPr lang="en-AU" sz="2000" dirty="0" smtClean="0"/>
              <a:t>PIN.</a:t>
            </a:r>
          </a:p>
          <a:p>
            <a:endParaRPr lang="en-US" sz="2000" dirty="0" smtClean="0"/>
          </a:p>
          <a:p>
            <a:r>
              <a:rPr lang="en-US" sz="2000" dirty="0" smtClean="0"/>
              <a:t>If you do not have </a:t>
            </a:r>
            <a:r>
              <a:rPr lang="en-AU" sz="2000" dirty="0" smtClean="0">
                <a:solidFill>
                  <a:schemeClr val="tx1"/>
                </a:solidFill>
              </a:rPr>
              <a:t>the </a:t>
            </a:r>
            <a:r>
              <a:rPr lang="en-AU" sz="2000" dirty="0">
                <a:solidFill>
                  <a:schemeClr val="tx1"/>
                </a:solidFill>
              </a:rPr>
              <a:t>RCN or PIN, </a:t>
            </a:r>
            <a:r>
              <a:rPr lang="en-AU" sz="2000" dirty="0" smtClean="0">
                <a:solidFill>
                  <a:schemeClr val="tx1"/>
                </a:solidFill>
              </a:rPr>
              <a:t>contact the NHVR </a:t>
            </a:r>
            <a:r>
              <a:rPr lang="en-AU" sz="2000" dirty="0">
                <a:solidFill>
                  <a:schemeClr val="tx1"/>
                </a:solidFill>
              </a:rPr>
              <a:t>Call Centre on 1300 MYNHVR (1300 696 487)</a:t>
            </a:r>
            <a:endParaRPr lang="en-US" sz="2000" dirty="0"/>
          </a:p>
          <a:p>
            <a:pPr marL="457200" indent="-457200">
              <a:buFont typeface="+mj-lt"/>
              <a:buAutoNum type="arabicPeriod"/>
            </a:pPr>
            <a:endParaRPr lang="en-AU" sz="2000" dirty="0"/>
          </a:p>
        </p:txBody>
      </p:sp>
    </p:spTree>
    <p:extLst>
      <p:ext uri="{BB962C8B-B14F-4D97-AF65-F5344CB8AC3E}">
        <p14:creationId xmlns:p14="http://schemas.microsoft.com/office/powerpoint/2010/main" val="33416333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3653"/>
            <a:ext cx="8229600" cy="778098"/>
          </a:xfrm>
        </p:spPr>
        <p:txBody>
          <a:bodyPr>
            <a:normAutofit fontScale="90000"/>
          </a:bodyPr>
          <a:lstStyle/>
          <a:p>
            <a:r>
              <a:rPr lang="en-AU" b="0" dirty="0"/>
              <a:t>Customer Account Setup </a:t>
            </a:r>
            <a:r>
              <a:rPr lang="en-AU" dirty="0" smtClean="0"/>
              <a:t>|</a:t>
            </a:r>
            <a:r>
              <a:rPr lang="en-AU" b="0" dirty="0" smtClean="0"/>
              <a:t> </a:t>
            </a:r>
            <a:r>
              <a:rPr lang="en-AU" dirty="0" smtClean="0"/>
              <a:t>STRUCTURE</a:t>
            </a:r>
            <a:r>
              <a:rPr lang="en-AU" dirty="0"/>
              <a:t/>
            </a:r>
            <a:br>
              <a:rPr lang="en-AU" dirty="0"/>
            </a:br>
            <a:endParaRPr lang="en-AU" dirty="0"/>
          </a:p>
        </p:txBody>
      </p:sp>
      <p:grpSp>
        <p:nvGrpSpPr>
          <p:cNvPr id="5" name="Group 4">
            <a:extLst>
              <a:ext uri="{FF2B5EF4-FFF2-40B4-BE49-F238E27FC236}">
                <a16:creationId xmlns:a16="http://schemas.microsoft.com/office/drawing/2014/main" xmlns="" id="{47E70190-42C1-7C42-9988-B88A8DA9B5F4}"/>
              </a:ext>
            </a:extLst>
          </p:cNvPr>
          <p:cNvGrpSpPr/>
          <p:nvPr/>
        </p:nvGrpSpPr>
        <p:grpSpPr>
          <a:xfrm>
            <a:off x="275807" y="1785317"/>
            <a:ext cx="822949" cy="823163"/>
            <a:chOff x="10748599" y="6659303"/>
            <a:chExt cx="2836376" cy="2837115"/>
          </a:xfrm>
        </p:grpSpPr>
        <p:sp>
          <p:nvSpPr>
            <p:cNvPr id="6" name="AutoShape 35">
              <a:extLst>
                <a:ext uri="{FF2B5EF4-FFF2-40B4-BE49-F238E27FC236}">
                  <a16:creationId xmlns:a16="http://schemas.microsoft.com/office/drawing/2014/main" xmlns="" id="{2E59ADF5-97DC-8944-A5AE-700C264E5E45}"/>
                </a:ext>
              </a:extLst>
            </p:cNvPr>
            <p:cNvSpPr>
              <a:spLocks/>
            </p:cNvSpPr>
            <p:nvPr/>
          </p:nvSpPr>
          <p:spPr bwMode="auto">
            <a:xfrm>
              <a:off x="10748599" y="6659303"/>
              <a:ext cx="2836376" cy="28371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2">
                <a:lumMod val="75000"/>
              </a:schemeClr>
            </a:solidFill>
            <a:ln>
              <a:noFill/>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625" b="0" i="0" u="none" strike="noStrike" kern="0" cap="none" spc="0" normalizeH="0" baseline="0" noProof="0">
                <a:ln>
                  <a:noFill/>
                </a:ln>
                <a:solidFill>
                  <a:prstClr val="black"/>
                </a:solidFill>
                <a:effectLst>
                  <a:outerShdw blurRad="38100" dist="38100" dir="2700000" algn="tl">
                    <a:srgbClr val="000000"/>
                  </a:outerShdw>
                </a:effectLst>
                <a:uLnTx/>
                <a:uFillTx/>
                <a:latin typeface="Lato" panose="020F0502020204030203" pitchFamily="34" charset="0"/>
                <a:ea typeface="Lato" panose="020F0502020204030203" pitchFamily="34" charset="0"/>
                <a:cs typeface="Lato" panose="020F0502020204030203" pitchFamily="34" charset="0"/>
                <a:sym typeface="Gill Sans" charset="0"/>
              </a:endParaRPr>
            </a:p>
          </p:txBody>
        </p:sp>
        <p:sp>
          <p:nvSpPr>
            <p:cNvPr id="7" name="Freeform 96">
              <a:extLst>
                <a:ext uri="{FF2B5EF4-FFF2-40B4-BE49-F238E27FC236}">
                  <a16:creationId xmlns:a16="http://schemas.microsoft.com/office/drawing/2014/main" xmlns="" id="{D5D7B757-AEC7-0943-A3CD-537428EC7D96}"/>
                </a:ext>
              </a:extLst>
            </p:cNvPr>
            <p:cNvSpPr>
              <a:spLocks noChangeArrowheads="1"/>
            </p:cNvSpPr>
            <p:nvPr/>
          </p:nvSpPr>
          <p:spPr bwMode="auto">
            <a:xfrm>
              <a:off x="11281837" y="7038360"/>
              <a:ext cx="1823500" cy="1757402"/>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grpSp>
      <p:grpSp>
        <p:nvGrpSpPr>
          <p:cNvPr id="10" name="Group 9">
            <a:extLst>
              <a:ext uri="{FF2B5EF4-FFF2-40B4-BE49-F238E27FC236}">
                <a16:creationId xmlns:a16="http://schemas.microsoft.com/office/drawing/2014/main" xmlns="" id="{47E70190-42C1-7C42-9988-B88A8DA9B5F4}"/>
              </a:ext>
            </a:extLst>
          </p:cNvPr>
          <p:cNvGrpSpPr/>
          <p:nvPr/>
        </p:nvGrpSpPr>
        <p:grpSpPr>
          <a:xfrm>
            <a:off x="260257" y="3153703"/>
            <a:ext cx="822949" cy="823163"/>
            <a:chOff x="10748599" y="6659303"/>
            <a:chExt cx="2836376" cy="2837115"/>
          </a:xfrm>
        </p:grpSpPr>
        <p:sp>
          <p:nvSpPr>
            <p:cNvPr id="11" name="AutoShape 35">
              <a:extLst>
                <a:ext uri="{FF2B5EF4-FFF2-40B4-BE49-F238E27FC236}">
                  <a16:creationId xmlns:a16="http://schemas.microsoft.com/office/drawing/2014/main" xmlns="" id="{2E59ADF5-97DC-8944-A5AE-700C264E5E45}"/>
                </a:ext>
              </a:extLst>
            </p:cNvPr>
            <p:cNvSpPr>
              <a:spLocks/>
            </p:cNvSpPr>
            <p:nvPr/>
          </p:nvSpPr>
          <p:spPr bwMode="auto">
            <a:xfrm>
              <a:off x="10748599" y="6659303"/>
              <a:ext cx="2836376" cy="28371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lumMod val="75000"/>
              </a:schemeClr>
            </a:solidFill>
            <a:ln>
              <a:noFill/>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625" b="0" i="0" u="none" strike="noStrike" kern="0" cap="none" spc="0" normalizeH="0" baseline="0" noProof="0">
                <a:ln>
                  <a:noFill/>
                </a:ln>
                <a:solidFill>
                  <a:prstClr val="black"/>
                </a:solidFill>
                <a:effectLst>
                  <a:outerShdw blurRad="38100" dist="38100" dir="2700000" algn="tl">
                    <a:srgbClr val="000000"/>
                  </a:outerShdw>
                </a:effectLst>
                <a:uLnTx/>
                <a:uFillTx/>
                <a:latin typeface="Lato" panose="020F0502020204030203" pitchFamily="34" charset="0"/>
                <a:ea typeface="Lato" panose="020F0502020204030203" pitchFamily="34" charset="0"/>
                <a:cs typeface="Lato" panose="020F0502020204030203" pitchFamily="34" charset="0"/>
                <a:sym typeface="Gill Sans" charset="0"/>
              </a:endParaRPr>
            </a:p>
          </p:txBody>
        </p:sp>
        <p:sp>
          <p:nvSpPr>
            <p:cNvPr id="12" name="Freeform 96">
              <a:extLst>
                <a:ext uri="{FF2B5EF4-FFF2-40B4-BE49-F238E27FC236}">
                  <a16:creationId xmlns:a16="http://schemas.microsoft.com/office/drawing/2014/main" xmlns="" id="{D5D7B757-AEC7-0943-A3CD-537428EC7D96}"/>
                </a:ext>
              </a:extLst>
            </p:cNvPr>
            <p:cNvSpPr>
              <a:spLocks noChangeArrowheads="1"/>
            </p:cNvSpPr>
            <p:nvPr/>
          </p:nvSpPr>
          <p:spPr bwMode="auto">
            <a:xfrm>
              <a:off x="11281837" y="7038360"/>
              <a:ext cx="1823500" cy="1757402"/>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a:extLst>
              <a:ext uri="{FF2B5EF4-FFF2-40B4-BE49-F238E27FC236}">
                <a16:creationId xmlns:a16="http://schemas.microsoft.com/office/drawing/2014/main" xmlns="" id="{47E70190-42C1-7C42-9988-B88A8DA9B5F4}"/>
              </a:ext>
            </a:extLst>
          </p:cNvPr>
          <p:cNvGrpSpPr/>
          <p:nvPr/>
        </p:nvGrpSpPr>
        <p:grpSpPr>
          <a:xfrm>
            <a:off x="268032" y="4506842"/>
            <a:ext cx="822949" cy="823163"/>
            <a:chOff x="10748599" y="6659303"/>
            <a:chExt cx="2836376" cy="2837115"/>
          </a:xfrm>
        </p:grpSpPr>
        <p:sp>
          <p:nvSpPr>
            <p:cNvPr id="15" name="AutoShape 35">
              <a:extLst>
                <a:ext uri="{FF2B5EF4-FFF2-40B4-BE49-F238E27FC236}">
                  <a16:creationId xmlns:a16="http://schemas.microsoft.com/office/drawing/2014/main" xmlns="" id="{2E59ADF5-97DC-8944-A5AE-700C264E5E45}"/>
                </a:ext>
              </a:extLst>
            </p:cNvPr>
            <p:cNvSpPr>
              <a:spLocks/>
            </p:cNvSpPr>
            <p:nvPr/>
          </p:nvSpPr>
          <p:spPr bwMode="auto">
            <a:xfrm>
              <a:off x="10748599" y="6659303"/>
              <a:ext cx="2836376" cy="28371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lumMod val="75000"/>
              </a:schemeClr>
            </a:solidFill>
            <a:ln>
              <a:noFill/>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625" b="0" i="0" u="none" strike="noStrike" kern="0" cap="none" spc="0" normalizeH="0" baseline="0" noProof="0">
                <a:ln>
                  <a:noFill/>
                </a:ln>
                <a:solidFill>
                  <a:prstClr val="black"/>
                </a:solidFill>
                <a:effectLst>
                  <a:outerShdw blurRad="38100" dist="38100" dir="2700000" algn="tl">
                    <a:srgbClr val="000000"/>
                  </a:outerShdw>
                </a:effectLst>
                <a:uLnTx/>
                <a:uFillTx/>
                <a:latin typeface="Lato" panose="020F0502020204030203" pitchFamily="34" charset="0"/>
                <a:ea typeface="Lato" panose="020F0502020204030203" pitchFamily="34" charset="0"/>
                <a:cs typeface="Lato" panose="020F0502020204030203" pitchFamily="34" charset="0"/>
                <a:sym typeface="Gill Sans" charset="0"/>
              </a:endParaRPr>
            </a:p>
          </p:txBody>
        </p:sp>
        <p:sp>
          <p:nvSpPr>
            <p:cNvPr id="16" name="Freeform 96">
              <a:extLst>
                <a:ext uri="{FF2B5EF4-FFF2-40B4-BE49-F238E27FC236}">
                  <a16:creationId xmlns:a16="http://schemas.microsoft.com/office/drawing/2014/main" xmlns="" id="{D5D7B757-AEC7-0943-A3CD-537428EC7D96}"/>
                </a:ext>
              </a:extLst>
            </p:cNvPr>
            <p:cNvSpPr>
              <a:spLocks noChangeArrowheads="1"/>
            </p:cNvSpPr>
            <p:nvPr/>
          </p:nvSpPr>
          <p:spPr bwMode="auto">
            <a:xfrm>
              <a:off x="11281837" y="7038360"/>
              <a:ext cx="1823500" cy="1757402"/>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grpSp>
      <p:sp>
        <p:nvSpPr>
          <p:cNvPr id="19" name="Rounded Rectangle 18"/>
          <p:cNvSpPr/>
          <p:nvPr/>
        </p:nvSpPr>
        <p:spPr>
          <a:xfrm>
            <a:off x="5230592" y="1441048"/>
            <a:ext cx="3528392" cy="4248472"/>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b="1" dirty="0">
              <a:solidFill>
                <a:schemeClr val="tx1"/>
              </a:solidFill>
            </a:endParaRPr>
          </a:p>
        </p:txBody>
      </p:sp>
      <p:sp>
        <p:nvSpPr>
          <p:cNvPr id="21" name="Rectangle 20">
            <a:extLst>
              <a:ext uri="{FF2B5EF4-FFF2-40B4-BE49-F238E27FC236}">
                <a16:creationId xmlns:a16="http://schemas.microsoft.com/office/drawing/2014/main" xmlns="" id="{ACC70C2C-8F13-1046-B499-CC9E2E1979DB}"/>
              </a:ext>
            </a:extLst>
          </p:cNvPr>
          <p:cNvSpPr/>
          <p:nvPr/>
        </p:nvSpPr>
        <p:spPr>
          <a:xfrm>
            <a:off x="5964140" y="2346870"/>
            <a:ext cx="2103461" cy="523220"/>
          </a:xfrm>
          <a:prstGeom prst="rect">
            <a:avLst/>
          </a:prstGeom>
        </p:spPr>
        <p:txBody>
          <a:bodyPr wrap="none">
            <a:spAutoFit/>
          </a:bodyPr>
          <a:lstStyle/>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CUSTOMER  ACCOUNT</a:t>
            </a:r>
          </a:p>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Big Trucks Pty Ltd</a:t>
            </a:r>
            <a:endParaRPr lang="en-AU"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p:txBody>
      </p:sp>
      <p:sp>
        <p:nvSpPr>
          <p:cNvPr id="22" name="Pentagon 21"/>
          <p:cNvSpPr/>
          <p:nvPr/>
        </p:nvSpPr>
        <p:spPr>
          <a:xfrm>
            <a:off x="4139952" y="2009531"/>
            <a:ext cx="2232248" cy="3284399"/>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Users are </a:t>
            </a:r>
            <a:r>
              <a:rPr lang="en-US" b="1" dirty="0" smtClean="0"/>
              <a:t>MEMBERS </a:t>
            </a:r>
            <a:r>
              <a:rPr lang="en-US" dirty="0" smtClean="0"/>
              <a:t>of a Customer Account</a:t>
            </a:r>
            <a:endParaRPr lang="en-AU" dirty="0"/>
          </a:p>
        </p:txBody>
      </p:sp>
      <p:sp>
        <p:nvSpPr>
          <p:cNvPr id="18" name="Rectangle 17">
            <a:extLst>
              <a:ext uri="{FF2B5EF4-FFF2-40B4-BE49-F238E27FC236}">
                <a16:creationId xmlns:a16="http://schemas.microsoft.com/office/drawing/2014/main" xmlns="" id="{ACC70C2C-8F13-1046-B499-CC9E2E1979DB}"/>
              </a:ext>
            </a:extLst>
          </p:cNvPr>
          <p:cNvSpPr/>
          <p:nvPr/>
        </p:nvSpPr>
        <p:spPr>
          <a:xfrm>
            <a:off x="1238293" y="2009531"/>
            <a:ext cx="2683748" cy="523220"/>
          </a:xfrm>
          <a:prstGeom prst="rect">
            <a:avLst/>
          </a:prstGeom>
        </p:spPr>
        <p:txBody>
          <a:bodyPr wrap="none">
            <a:spAutoFit/>
          </a:bodyPr>
          <a:lstStyle/>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USER 1 and ADMINISTRATOR</a:t>
            </a:r>
          </a:p>
          <a:p>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mjones@bigtrucks.com.au</a:t>
            </a:r>
            <a:endParaRPr lang="en-AU"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p:txBody>
      </p:sp>
      <p:sp>
        <p:nvSpPr>
          <p:cNvPr id="20" name="Rectangle 19">
            <a:extLst>
              <a:ext uri="{FF2B5EF4-FFF2-40B4-BE49-F238E27FC236}">
                <a16:creationId xmlns:a16="http://schemas.microsoft.com/office/drawing/2014/main" xmlns="" id="{ACC70C2C-8F13-1046-B499-CC9E2E1979DB}"/>
              </a:ext>
            </a:extLst>
          </p:cNvPr>
          <p:cNvSpPr/>
          <p:nvPr/>
        </p:nvSpPr>
        <p:spPr>
          <a:xfrm>
            <a:off x="1275699" y="3303674"/>
            <a:ext cx="2411238" cy="523220"/>
          </a:xfrm>
          <a:prstGeom prst="rect">
            <a:avLst/>
          </a:prstGeom>
        </p:spPr>
        <p:txBody>
          <a:bodyPr wrap="none">
            <a:spAutoFit/>
          </a:bodyPr>
          <a:lstStyle/>
          <a:p>
            <a:r>
              <a:rPr lang="en-US" sz="1400" b="1" dirty="0" smtClean="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rPr>
              <a:t>USER 2</a:t>
            </a:r>
          </a:p>
          <a:p>
            <a:r>
              <a:rPr lang="en-US" sz="1400" b="1" dirty="0" smtClean="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rPr>
              <a:t>bsmith@bigtrucks.com.au</a:t>
            </a:r>
            <a:endParaRPr lang="en-AU" sz="1400" b="1" dirty="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endParaRPr>
          </a:p>
        </p:txBody>
      </p:sp>
      <p:sp>
        <p:nvSpPr>
          <p:cNvPr id="23" name="Rectangle 22">
            <a:extLst>
              <a:ext uri="{FF2B5EF4-FFF2-40B4-BE49-F238E27FC236}">
                <a16:creationId xmlns:a16="http://schemas.microsoft.com/office/drawing/2014/main" xmlns="" id="{ACC70C2C-8F13-1046-B499-CC9E2E1979DB}"/>
              </a:ext>
            </a:extLst>
          </p:cNvPr>
          <p:cNvSpPr/>
          <p:nvPr/>
        </p:nvSpPr>
        <p:spPr>
          <a:xfrm>
            <a:off x="1293597" y="4616822"/>
            <a:ext cx="2398413" cy="677108"/>
          </a:xfrm>
          <a:prstGeom prst="rect">
            <a:avLst/>
          </a:prstGeom>
        </p:spPr>
        <p:txBody>
          <a:bodyPr wrap="none">
            <a:spAutoFit/>
          </a:bodyPr>
          <a:lstStyle/>
          <a:p>
            <a:r>
              <a:rPr lang="en-US" sz="1400" b="1" dirty="0" smtClean="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rPr>
              <a:t>USER 3</a:t>
            </a:r>
          </a:p>
          <a:p>
            <a:r>
              <a:rPr lang="en-US" sz="1400" b="1" dirty="0" smtClean="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rPr>
              <a:t>rblack@bigtrucks.com.au</a:t>
            </a:r>
            <a:endParaRPr lang="en-AU" sz="1400" b="1" dirty="0">
              <a:solidFill>
                <a:schemeClr val="accent1">
                  <a:lumMod val="75000"/>
                </a:schemeClr>
              </a:solidFill>
              <a:latin typeface="Century Gothic" panose="020B0502020202020204" pitchFamily="34" charset="0"/>
              <a:ea typeface="Lato Black" panose="020F0502020204030203" pitchFamily="34" charset="0"/>
              <a:cs typeface="Lato Black" panose="020F0502020204030203" pitchFamily="34" charset="0"/>
            </a:endParaRPr>
          </a:p>
          <a:p>
            <a:endParaRPr lang="en-AU" sz="1000" b="1" dirty="0">
              <a:solidFill>
                <a:srgbClr val="75BDA7"/>
              </a:solidFill>
              <a:latin typeface="Century Gothic" panose="020B0502020202020204"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8512830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4)">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4)">
                                      <p:cBhvr>
                                        <p:cTn id="17" dur="500"/>
                                        <p:tgtEl>
                                          <p:spTgt spid="14"/>
                                        </p:tgtEl>
                                      </p:cBhvr>
                                    </p:animEffect>
                                  </p:childTnLst>
                                </p:cTn>
                              </p:par>
                              <p:par>
                                <p:cTn id="18" presetID="21" presetClass="entr" presetSubtype="4"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heel(4)">
                                      <p:cBhvr>
                                        <p:cTn id="20" dur="500"/>
                                        <p:tgtEl>
                                          <p:spTgt spid="21"/>
                                        </p:tgtEl>
                                      </p:cBhvr>
                                    </p:animEffect>
                                  </p:childTnLst>
                                </p:cTn>
                              </p:par>
                              <p:par>
                                <p:cTn id="21" presetID="21"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heel(4)">
                                      <p:cBhvr>
                                        <p:cTn id="23" dur="500"/>
                                        <p:tgtEl>
                                          <p:spTgt spid="18"/>
                                        </p:tgtEl>
                                      </p:cBhvr>
                                    </p:animEffect>
                                  </p:childTnLst>
                                </p:cTn>
                              </p:par>
                              <p:par>
                                <p:cTn id="24" presetID="21" presetClass="entr" presetSubtype="4"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heel(4)">
                                      <p:cBhvr>
                                        <p:cTn id="26" dur="500"/>
                                        <p:tgtEl>
                                          <p:spTgt spid="20"/>
                                        </p:tgtEl>
                                      </p:cBhvr>
                                    </p:animEffect>
                                  </p:childTnLst>
                                </p:cTn>
                              </p:par>
                              <p:par>
                                <p:cTn id="27" presetID="21" presetClass="entr" presetSubtype="4"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heel(4)">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8" grpId="0"/>
      <p:bldP spid="20"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xmlns=""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t>Click play to view video</a:t>
            </a:r>
            <a:endParaRPr lang="en-AU" sz="2000" dirty="0"/>
          </a:p>
          <a:p>
            <a:endParaRPr lang="en-AU" sz="2000" dirty="0"/>
          </a:p>
          <a:p>
            <a:endParaRPr lang="en-AU" sz="2000" dirty="0"/>
          </a:p>
        </p:txBody>
      </p:sp>
      <p:sp>
        <p:nvSpPr>
          <p:cNvPr id="7" name="Title 1"/>
          <p:cNvSpPr>
            <a:spLocks noGrp="1"/>
          </p:cNvSpPr>
          <p:nvPr>
            <p:ph type="title"/>
          </p:nvPr>
        </p:nvSpPr>
        <p:spPr>
          <a:xfrm>
            <a:off x="71252" y="291197"/>
            <a:ext cx="9072748" cy="778098"/>
          </a:xfrm>
        </p:spPr>
        <p:txBody>
          <a:bodyPr>
            <a:normAutofit fontScale="90000"/>
          </a:bodyPr>
          <a:lstStyle/>
          <a:p>
            <a:r>
              <a:rPr lang="en-AU" sz="3100" b="0" dirty="0"/>
              <a:t>Customer Account Setup </a:t>
            </a:r>
            <a:r>
              <a:rPr lang="en-AU" sz="3100" dirty="0" smtClean="0"/>
              <a:t>| CREATION </a:t>
            </a:r>
            <a:r>
              <a:rPr lang="en-AU" sz="3100" dirty="0"/>
              <a:t>&amp; </a:t>
            </a:r>
            <a:r>
              <a:rPr lang="en-AU" sz="3100" dirty="0" smtClean="0"/>
              <a:t>LINKING</a:t>
            </a:r>
            <a:r>
              <a:rPr lang="en-AU" dirty="0"/>
              <a:t/>
            </a:r>
            <a:br>
              <a:rPr lang="en-AU" dirty="0"/>
            </a:br>
            <a:endParaRPr lang="en-AU" dirty="0"/>
          </a:p>
        </p:txBody>
      </p:sp>
      <p:sp>
        <p:nvSpPr>
          <p:cNvPr id="9" name="Rectangle 8">
            <a:hlinkClick r:id="rId3"/>
          </p:cNvPr>
          <p:cNvSpPr/>
          <p:nvPr/>
        </p:nvSpPr>
        <p:spPr>
          <a:xfrm>
            <a:off x="6156176" y="3140968"/>
            <a:ext cx="2160240" cy="1477328"/>
          </a:xfrm>
          <a:prstGeom prst="rect">
            <a:avLst/>
          </a:prstGeom>
          <a:solidFill>
            <a:schemeClr val="accent2"/>
          </a:solidFill>
          <a:effectLst/>
        </p:spPr>
        <p:txBody>
          <a:bodyPr wrap="square">
            <a:spAutoFit/>
          </a:bodyPr>
          <a:lstStyle/>
          <a:p>
            <a:pPr algn="ctr"/>
            <a:r>
              <a:rPr lang="en-AU" u="sng" dirty="0" smtClean="0">
                <a:solidFill>
                  <a:schemeClr val="bg1"/>
                </a:solidFill>
                <a:hlinkClick r:id="rId3"/>
              </a:rPr>
              <a:t>Account Creation and Linking</a:t>
            </a:r>
            <a:endParaRPr lang="en-AU" u="sng" dirty="0" smtClean="0">
              <a:solidFill>
                <a:schemeClr val="bg1"/>
              </a:solidFill>
            </a:endParaRP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8" name="Picture 2" descr="https://www.livehalchal.com/wp-content/uploads/2017/02/Twitter-Account-Setup-Article-Main-Image.png"/>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32548" r="24077"/>
          <a:stretch/>
        </p:blipFill>
        <p:spPr bwMode="auto">
          <a:xfrm>
            <a:off x="0" y="1052736"/>
            <a:ext cx="5364088" cy="579691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www.livehalchal.com/wp-content/uploads/2017/02/Twitter-Account-Setup-Article-Main-Image.png"/>
          <p:cNvPicPr>
            <a:picLocks noChangeAspect="1" noChangeArrowheads="1"/>
          </p:cNvPicPr>
          <p:nvPr/>
        </p:nvPicPr>
        <p:blipFill rotWithShape="1">
          <a:blip r:embed="rId6">
            <a:extLst>
              <a:ext uri="{28A0092B-C50C-407E-A947-70E740481C1C}">
                <a14:useLocalDpi xmlns:a14="http://schemas.microsoft.com/office/drawing/2010/main" val="0"/>
              </a:ext>
            </a:extLst>
          </a:blip>
          <a:srcRect l="76218" t="32163" r="6785" b="32807"/>
          <a:stretch/>
        </p:blipFill>
        <p:spPr bwMode="auto">
          <a:xfrm>
            <a:off x="2195736" y="2686514"/>
            <a:ext cx="2101932" cy="20306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7" cstate="screen">
            <a:extLst>
              <a:ext uri="{28A0092B-C50C-407E-A947-70E740481C1C}">
                <a14:useLocalDpi xmlns:a14="http://schemas.microsoft.com/office/drawing/2010/main" val="0"/>
              </a:ext>
            </a:extLst>
          </a:blip>
          <a:srcRect/>
          <a:stretch>
            <a:fillRect/>
          </a:stretch>
        </p:blipFill>
        <p:spPr bwMode="auto">
          <a:xfrm>
            <a:off x="6878930" y="3802310"/>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56827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0279"/>
            <a:ext cx="8229600" cy="778098"/>
          </a:xfrm>
        </p:spPr>
        <p:txBody>
          <a:bodyPr>
            <a:normAutofit/>
          </a:bodyPr>
          <a:lstStyle/>
          <a:p>
            <a:r>
              <a:rPr lang="en-AU" b="0" dirty="0" smtClean="0"/>
              <a:t>Learning Objectives</a:t>
            </a:r>
            <a:endParaRPr lang="en-AU" dirty="0"/>
          </a:p>
        </p:txBody>
      </p:sp>
      <p:sp>
        <p:nvSpPr>
          <p:cNvPr id="4" name="Content Placeholder 3">
            <a:extLst>
              <a:ext uri="{FF2B5EF4-FFF2-40B4-BE49-F238E27FC236}">
                <a16:creationId xmlns:a16="http://schemas.microsoft.com/office/drawing/2014/main" xmlns="" id="{B33BFEBE-CBEB-45EB-9048-8067B9DDD689}"/>
              </a:ext>
            </a:extLst>
          </p:cNvPr>
          <p:cNvSpPr>
            <a:spLocks noGrp="1"/>
          </p:cNvSpPr>
          <p:nvPr>
            <p:ph idx="1"/>
          </p:nvPr>
        </p:nvSpPr>
        <p:spPr>
          <a:xfrm>
            <a:off x="374848" y="1124744"/>
            <a:ext cx="8229600" cy="5616624"/>
          </a:xfrm>
        </p:spPr>
        <p:txBody>
          <a:bodyPr/>
          <a:lstStyle/>
          <a:p>
            <a:pPr marL="457200" lvl="0" indent="-457200">
              <a:buFont typeface="Arial" panose="020B0604020202020204" pitchFamily="34" charset="0"/>
              <a:buChar char="•"/>
            </a:pPr>
            <a:endParaRPr lang="en-US" sz="2000" dirty="0"/>
          </a:p>
          <a:p>
            <a:pPr marL="457200" lvl="0" indent="-457200">
              <a:buFont typeface="Arial" panose="020B0604020202020204" pitchFamily="34" charset="0"/>
              <a:buChar char="•"/>
            </a:pPr>
            <a:endParaRPr lang="en-US" sz="2000" dirty="0"/>
          </a:p>
          <a:p>
            <a:pPr marL="457200" lvl="0" indent="-457200">
              <a:buFont typeface="Arial" panose="020B0604020202020204" pitchFamily="34" charset="0"/>
              <a:buChar char="•"/>
            </a:pPr>
            <a:endParaRPr lang="en-US" sz="2000" dirty="0"/>
          </a:p>
          <a:p>
            <a:pPr marL="457200" lvl="0" indent="-457200">
              <a:buFont typeface="Arial" panose="020B0604020202020204" pitchFamily="34" charset="0"/>
              <a:buChar char="•"/>
            </a:pPr>
            <a:endParaRPr lang="en-US" sz="2000" dirty="0"/>
          </a:p>
          <a:p>
            <a:pPr marL="457200" lvl="0" indent="-457200">
              <a:buFont typeface="Arial" panose="020B0604020202020204" pitchFamily="34" charset="0"/>
              <a:buChar char="•"/>
            </a:pPr>
            <a:endParaRPr lang="en-US" sz="2000" dirty="0"/>
          </a:p>
        </p:txBody>
      </p:sp>
      <p:sp>
        <p:nvSpPr>
          <p:cNvPr id="3" name="Rectangle 2"/>
          <p:cNvSpPr/>
          <p:nvPr/>
        </p:nvSpPr>
        <p:spPr>
          <a:xfrm>
            <a:off x="467544" y="1484784"/>
            <a:ext cx="6624736" cy="1015663"/>
          </a:xfrm>
          <a:prstGeom prst="rect">
            <a:avLst/>
          </a:prstGeom>
        </p:spPr>
        <p:txBody>
          <a:bodyPr wrap="square">
            <a:spAutoFit/>
          </a:bodyPr>
          <a:lstStyle/>
          <a:p>
            <a:r>
              <a:rPr lang="en-AU" sz="2000" dirty="0" smtClean="0"/>
              <a:t>By </a:t>
            </a:r>
            <a:r>
              <a:rPr lang="en-AU" sz="2000" dirty="0"/>
              <a:t>the end of this </a:t>
            </a:r>
            <a:r>
              <a:rPr lang="en-AU" sz="2000" dirty="0" smtClean="0"/>
              <a:t>training, </a:t>
            </a:r>
            <a:r>
              <a:rPr lang="en-AU" sz="2000" dirty="0"/>
              <a:t>you </a:t>
            </a:r>
            <a:r>
              <a:rPr lang="en-AU" sz="2000" dirty="0" smtClean="0"/>
              <a:t>will be able to:</a:t>
            </a:r>
          </a:p>
          <a:p>
            <a:endParaRPr lang="en-US" sz="2000" dirty="0"/>
          </a:p>
          <a:p>
            <a:endParaRPr lang="en-AU" sz="2000" dirty="0"/>
          </a:p>
        </p:txBody>
      </p:sp>
      <p:graphicFrame>
        <p:nvGraphicFramePr>
          <p:cNvPr id="9" name="Diagram 8"/>
          <p:cNvGraphicFramePr/>
          <p:nvPr>
            <p:extLst>
              <p:ext uri="{D42A27DB-BD31-4B8C-83A1-F6EECF244321}">
                <p14:modId xmlns:p14="http://schemas.microsoft.com/office/powerpoint/2010/main" val="4154487046"/>
              </p:ext>
            </p:extLst>
          </p:nvPr>
        </p:nvGraphicFramePr>
        <p:xfrm>
          <a:off x="1259632" y="1628800"/>
          <a:ext cx="6732748" cy="4178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778410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030288"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6" name="Title 1"/>
          <p:cNvSpPr>
            <a:spLocks noGrp="1"/>
          </p:cNvSpPr>
          <p:nvPr>
            <p:ph type="title"/>
          </p:nvPr>
        </p:nvSpPr>
        <p:spPr>
          <a:xfrm>
            <a:off x="457200" y="363653"/>
            <a:ext cx="8229600" cy="778098"/>
          </a:xfrm>
        </p:spPr>
        <p:txBody>
          <a:bodyPr>
            <a:normAutofit fontScale="90000"/>
          </a:bodyPr>
          <a:lstStyle/>
          <a:p>
            <a:r>
              <a:rPr lang="en-AU" b="0" dirty="0"/>
              <a:t>Customer Account Setup </a:t>
            </a:r>
            <a:r>
              <a:rPr lang="en-AU" dirty="0" smtClean="0"/>
              <a:t>|</a:t>
            </a:r>
            <a:r>
              <a:rPr lang="en-AU" b="0" dirty="0" smtClean="0"/>
              <a:t> </a:t>
            </a:r>
            <a:r>
              <a:rPr lang="en-AU" dirty="0" smtClean="0"/>
              <a:t>SERVICE</a:t>
            </a:r>
            <a:r>
              <a:rPr lang="en-AU" b="0" dirty="0" smtClean="0"/>
              <a:t> </a:t>
            </a:r>
            <a:r>
              <a:rPr lang="en-AU" dirty="0" smtClean="0"/>
              <a:t>PERMISSIONS</a:t>
            </a:r>
            <a:r>
              <a:rPr lang="en-AU" dirty="0"/>
              <a:t/>
            </a:r>
            <a:br>
              <a:rPr lang="en-AU" dirty="0"/>
            </a:br>
            <a:endParaRPr lang="en-AU" dirty="0"/>
          </a:p>
        </p:txBody>
      </p:sp>
      <p:graphicFrame>
        <p:nvGraphicFramePr>
          <p:cNvPr id="8" name="Table 7"/>
          <p:cNvGraphicFramePr>
            <a:graphicFrameLocks noGrp="1"/>
          </p:cNvGraphicFramePr>
          <p:nvPr>
            <p:extLst>
              <p:ext uri="{D42A27DB-BD31-4B8C-83A1-F6EECF244321}">
                <p14:modId xmlns:p14="http://schemas.microsoft.com/office/powerpoint/2010/main" val="368733490"/>
              </p:ext>
            </p:extLst>
          </p:nvPr>
        </p:nvGraphicFramePr>
        <p:xfrm>
          <a:off x="1008559" y="1700808"/>
          <a:ext cx="7091833" cy="3967480"/>
        </p:xfrm>
        <a:graphic>
          <a:graphicData uri="http://schemas.openxmlformats.org/drawingml/2006/table">
            <a:tbl>
              <a:tblPr firstRow="1" bandRow="1">
                <a:tableStyleId>{21E4AEA4-8DFA-4A89-87EB-49C32662AFE0}</a:tableStyleId>
              </a:tblPr>
              <a:tblGrid>
                <a:gridCol w="1890346">
                  <a:extLst>
                    <a:ext uri="{9D8B030D-6E8A-4147-A177-3AD203B41FA5}">
                      <a16:colId xmlns:a16="http://schemas.microsoft.com/office/drawing/2014/main" xmlns="" val="20000"/>
                    </a:ext>
                  </a:extLst>
                </a:gridCol>
                <a:gridCol w="5201487">
                  <a:extLst>
                    <a:ext uri="{9D8B030D-6E8A-4147-A177-3AD203B41FA5}">
                      <a16:colId xmlns:a16="http://schemas.microsoft.com/office/drawing/2014/main" xmlns="" val="20001"/>
                    </a:ext>
                  </a:extLst>
                </a:gridCol>
              </a:tblGrid>
              <a:tr h="370840">
                <a:tc>
                  <a:txBody>
                    <a:bodyPr/>
                    <a:lstStyle/>
                    <a:p>
                      <a:r>
                        <a:rPr lang="en-US" dirty="0" smtClean="0"/>
                        <a:t>Role</a:t>
                      </a:r>
                      <a:endParaRPr lang="en-AU" dirty="0"/>
                    </a:p>
                  </a:txBody>
                  <a:tcPr/>
                </a:tc>
                <a:tc>
                  <a:txBody>
                    <a:bodyPr/>
                    <a:lstStyle/>
                    <a:p>
                      <a:r>
                        <a:rPr lang="en-US" dirty="0" smtClean="0"/>
                        <a:t>Permissions</a:t>
                      </a:r>
                      <a:endParaRPr lang="en-AU" dirty="0"/>
                    </a:p>
                  </a:txBody>
                  <a:tcPr/>
                </a:tc>
                <a:extLst>
                  <a:ext uri="{0D108BD9-81ED-4DB2-BD59-A6C34878D82A}">
                    <a16:rowId xmlns:a16="http://schemas.microsoft.com/office/drawing/2014/main" xmlns=""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Administrator</a:t>
                      </a:r>
                    </a:p>
                  </a:txBody>
                  <a:tcPr/>
                </a:tc>
                <a:tc>
                  <a:txBody>
                    <a:bodyPr/>
                    <a:lstStyle/>
                    <a:p>
                      <a:pPr marL="285750" indent="-285750">
                        <a:buFont typeface="Arial" panose="020B0604020202020204" pitchFamily="34" charset="0"/>
                        <a:buChar char="•"/>
                      </a:pPr>
                      <a:r>
                        <a:rPr lang="en-US" sz="1400" dirty="0"/>
                        <a:t>User responsible for account administration</a:t>
                      </a:r>
                    </a:p>
                    <a:p>
                      <a:pPr marL="285750" indent="-285750">
                        <a:buFont typeface="Arial" panose="020B0604020202020204" pitchFamily="34" charset="0"/>
                        <a:buChar char="•"/>
                      </a:pPr>
                      <a:r>
                        <a:rPr lang="en-US" sz="1400" dirty="0" smtClean="0"/>
                        <a:t>Manage users,</a:t>
                      </a:r>
                      <a:r>
                        <a:rPr lang="en-US" sz="1400" baseline="0" dirty="0" smtClean="0"/>
                        <a:t> </a:t>
                      </a:r>
                      <a:r>
                        <a:rPr lang="en-US" sz="1400" dirty="0" smtClean="0"/>
                        <a:t>memberships and permissions</a:t>
                      </a:r>
                    </a:p>
                    <a:p>
                      <a:pPr marL="285750" indent="-285750">
                        <a:buFont typeface="Arial" panose="020B0604020202020204" pitchFamily="34" charset="0"/>
                        <a:buChar char="•"/>
                      </a:pPr>
                      <a:r>
                        <a:rPr lang="en-US" sz="1400" baseline="0" dirty="0" smtClean="0"/>
                        <a:t>Approve a request for access to a Customer Account</a:t>
                      </a:r>
                    </a:p>
                    <a:p>
                      <a:pPr marL="285750" indent="-285750">
                        <a:buFont typeface="Arial" panose="020B0604020202020204" pitchFamily="34" charset="0"/>
                        <a:buChar char="•"/>
                      </a:pPr>
                      <a:r>
                        <a:rPr lang="en-US" sz="1400" baseline="0" dirty="0" smtClean="0"/>
                        <a:t>Share registrations</a:t>
                      </a:r>
                    </a:p>
                    <a:p>
                      <a:pPr marL="285750" indent="-285750">
                        <a:buFont typeface="Arial" panose="020B0604020202020204" pitchFamily="34" charset="0"/>
                        <a:buChar char="•"/>
                      </a:pPr>
                      <a:r>
                        <a:rPr lang="en-US" sz="1400" baseline="0" dirty="0" smtClean="0"/>
                        <a:t>Monitor Data Logs</a:t>
                      </a:r>
                    </a:p>
                    <a:p>
                      <a:pPr marL="285750" indent="-285750">
                        <a:buFont typeface="Arial" panose="020B0604020202020204" pitchFamily="34" charset="0"/>
                        <a:buChar char="•"/>
                      </a:pPr>
                      <a:r>
                        <a:rPr lang="en-US" sz="1400" baseline="0" dirty="0" smtClean="0"/>
                        <a:t>Link to registration accounts</a:t>
                      </a:r>
                    </a:p>
                    <a:p>
                      <a:pPr marL="285750" indent="-285750">
                        <a:buFont typeface="Arial" panose="020B0604020202020204" pitchFamily="34" charset="0"/>
                        <a:buChar char="•"/>
                      </a:pPr>
                      <a:r>
                        <a:rPr lang="en-US" sz="1400" baseline="0" dirty="0" smtClean="0"/>
                        <a:t>Create Customer Account level tabs</a:t>
                      </a:r>
                    </a:p>
                    <a:p>
                      <a:pPr marL="285750" indent="-285750">
                        <a:buFont typeface="Arial" panose="020B0604020202020204" pitchFamily="34" charset="0"/>
                        <a:buChar char="•"/>
                      </a:pPr>
                      <a:r>
                        <a:rPr lang="en-US" sz="1400" baseline="0" dirty="0" smtClean="0"/>
                        <a:t>Plus all user permissions detailed below</a:t>
                      </a:r>
                      <a:endParaRPr lang="en-AU" sz="1400" dirty="0"/>
                    </a:p>
                  </a:txBody>
                  <a:tcPr/>
                </a:tc>
                <a:extLst>
                  <a:ext uri="{0D108BD9-81ED-4DB2-BD59-A6C34878D82A}">
                    <a16:rowId xmlns:a16="http://schemas.microsoft.com/office/drawing/2014/main" xmlns=""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User</a:t>
                      </a:r>
                      <a:endParaRPr lang="en-US" sz="1400" dirty="0">
                        <a:solidFill>
                          <a:schemeClr val="tx1"/>
                        </a:solidFill>
                      </a:endParaRPr>
                    </a:p>
                  </a:txBody>
                  <a:tcPr/>
                </a:tc>
                <a:tc>
                  <a:txBody>
                    <a:bodyPr/>
                    <a:lstStyle/>
                    <a:p>
                      <a:pPr marL="285750" indent="-285750">
                        <a:buFont typeface="Arial" panose="020B0604020202020204" pitchFamily="34" charset="0"/>
                        <a:buChar char="•"/>
                      </a:pPr>
                      <a:r>
                        <a:rPr lang="en-US" sz="1400" dirty="0" smtClean="0"/>
                        <a:t>View</a:t>
                      </a:r>
                      <a:r>
                        <a:rPr lang="en-US" sz="1400" baseline="0" dirty="0" smtClean="0"/>
                        <a:t> registration details</a:t>
                      </a:r>
                    </a:p>
                    <a:p>
                      <a:pPr marL="285750" indent="-285750">
                        <a:buFont typeface="Arial" panose="020B0604020202020204" pitchFamily="34" charset="0"/>
                        <a:buChar char="•"/>
                      </a:pPr>
                      <a:r>
                        <a:rPr lang="en-US" sz="1400" dirty="0" smtClean="0"/>
                        <a:t>Update</a:t>
                      </a:r>
                      <a:r>
                        <a:rPr lang="en-US" sz="1400" baseline="0" dirty="0" smtClean="0"/>
                        <a:t> own profile information</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Request access to a Customer Account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Create user profile level tabs</a:t>
                      </a:r>
                    </a:p>
                    <a:p>
                      <a:pPr marL="285750" indent="-285750">
                        <a:buFont typeface="Arial" panose="020B0604020202020204" pitchFamily="34" charset="0"/>
                        <a:buChar char="•"/>
                      </a:pPr>
                      <a:r>
                        <a:rPr lang="en-US" sz="1400" baseline="0" dirty="0" smtClean="0"/>
                        <a:t>View registration shares</a:t>
                      </a:r>
                    </a:p>
                    <a:p>
                      <a:pPr marL="285750" indent="-285750">
                        <a:buFont typeface="Arial" panose="020B0604020202020204" pitchFamily="34" charset="0"/>
                        <a:buChar char="•"/>
                      </a:pPr>
                      <a:r>
                        <a:rPr lang="en-US" sz="1400" baseline="0" dirty="0" smtClean="0"/>
                        <a:t>View Jurisdictional contacts</a:t>
                      </a:r>
                    </a:p>
                    <a:p>
                      <a:pPr marL="285750" indent="-285750">
                        <a:buFont typeface="Arial" panose="020B0604020202020204" pitchFamily="34" charset="0"/>
                        <a:buChar char="•"/>
                      </a:pPr>
                      <a:r>
                        <a:rPr lang="en-US" sz="1400" baseline="0" dirty="0" smtClean="0"/>
                        <a:t>View Export Library and download PDFs and csv files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Request Registration Data Holding certificate</a:t>
                      </a:r>
                    </a:p>
                  </a:txBody>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1982409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xmlns=""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t>Click play to view video</a:t>
            </a:r>
            <a:endParaRPr lang="en-AU" sz="2000" dirty="0"/>
          </a:p>
          <a:p>
            <a:endParaRPr lang="en-AU" sz="2000" dirty="0"/>
          </a:p>
          <a:p>
            <a:endParaRPr lang="en-AU" sz="2000" dirty="0"/>
          </a:p>
        </p:txBody>
      </p:sp>
      <p:sp>
        <p:nvSpPr>
          <p:cNvPr id="7" name="Title 1"/>
          <p:cNvSpPr>
            <a:spLocks noGrp="1"/>
          </p:cNvSpPr>
          <p:nvPr>
            <p:ph type="title"/>
          </p:nvPr>
        </p:nvSpPr>
        <p:spPr>
          <a:xfrm>
            <a:off x="457200" y="363653"/>
            <a:ext cx="8229600" cy="778098"/>
          </a:xfrm>
        </p:spPr>
        <p:txBody>
          <a:bodyPr>
            <a:normAutofit fontScale="90000"/>
          </a:bodyPr>
          <a:lstStyle/>
          <a:p>
            <a:r>
              <a:rPr lang="en-AU" b="0" dirty="0"/>
              <a:t>Customer Account Setup </a:t>
            </a:r>
            <a:r>
              <a:rPr lang="en-AU" dirty="0" smtClean="0"/>
              <a:t>| </a:t>
            </a:r>
            <a:r>
              <a:rPr lang="en-AU" dirty="0"/>
              <a:t>SERVICE PERMISSIONS </a:t>
            </a:r>
            <a:br>
              <a:rPr lang="en-AU" dirty="0"/>
            </a:br>
            <a:endParaRPr lang="en-AU" dirty="0"/>
          </a:p>
        </p:txBody>
      </p:sp>
      <p:sp>
        <p:nvSpPr>
          <p:cNvPr id="9" name="Rectangle 8">
            <a:hlinkClick r:id="rId3"/>
          </p:cNvPr>
          <p:cNvSpPr/>
          <p:nvPr/>
        </p:nvSpPr>
        <p:spPr>
          <a:xfrm>
            <a:off x="6156176" y="3140968"/>
            <a:ext cx="2160240" cy="1200329"/>
          </a:xfrm>
          <a:prstGeom prst="rect">
            <a:avLst/>
          </a:prstGeom>
          <a:solidFill>
            <a:schemeClr val="accent2"/>
          </a:solidFill>
          <a:effectLst/>
        </p:spPr>
        <p:txBody>
          <a:bodyPr wrap="square">
            <a:spAutoFit/>
          </a:bodyPr>
          <a:lstStyle/>
          <a:p>
            <a:pPr algn="ctr"/>
            <a:r>
              <a:rPr lang="en-AU" u="sng" dirty="0" smtClean="0">
                <a:solidFill>
                  <a:schemeClr val="bg1"/>
                </a:solidFill>
              </a:rPr>
              <a:t>Service Permissions</a:t>
            </a: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6837126" y="3483881"/>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2" descr="https://www.livehalchal.com/wp-content/uploads/2017/02/Twitter-Account-Setup-Article-Main-Image.png"/>
          <p:cNvPicPr>
            <a:picLocks noChangeAspect="1" noChangeArrowheads="1"/>
          </p:cNvPicPr>
          <p:nvPr/>
        </p:nvPicPr>
        <p:blipFill rotWithShape="1">
          <a:blip r:embed="rId5">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rcRect l="32548" r="24077"/>
          <a:stretch/>
        </p:blipFill>
        <p:spPr bwMode="auto">
          <a:xfrm>
            <a:off x="107504" y="1052736"/>
            <a:ext cx="5364088" cy="5796911"/>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2411760" y="2706481"/>
            <a:ext cx="2101932" cy="20306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Lock"/>
          <p:cNvSpPr>
            <a:spLocks noEditPoints="1" noChangeArrowheads="1"/>
          </p:cNvSpPr>
          <p:nvPr/>
        </p:nvSpPr>
        <p:spPr bwMode="auto">
          <a:xfrm>
            <a:off x="3037549" y="3081891"/>
            <a:ext cx="864096" cy="1200329"/>
          </a:xfrm>
          <a:custGeom>
            <a:avLst/>
            <a:gdLst>
              <a:gd name="T0" fmla="*/ 10800 w 21600"/>
              <a:gd name="T1" fmla="*/ 0 h 21600"/>
              <a:gd name="T2" fmla="*/ 21600 w 21600"/>
              <a:gd name="T3" fmla="*/ 9606 h 21600"/>
              <a:gd name="T4" fmla="*/ 10800 w 21600"/>
              <a:gd name="T5" fmla="*/ 21600 h 21600"/>
              <a:gd name="T6" fmla="*/ 0 w 21600"/>
              <a:gd name="T7" fmla="*/ 9606 h 21600"/>
              <a:gd name="T8" fmla="*/ 744 w 21600"/>
              <a:gd name="T9" fmla="*/ 9904 h 21600"/>
              <a:gd name="T10" fmla="*/ 21134 w 21600"/>
              <a:gd name="T11" fmla="*/ 15335 h 21600"/>
            </a:gdLst>
            <a:ahLst/>
            <a:cxnLst>
              <a:cxn ang="0">
                <a:pos x="T0" y="T1"/>
              </a:cxn>
              <a:cxn ang="0">
                <a:pos x="T2" y="T3"/>
              </a:cxn>
              <a:cxn ang="0">
                <a:pos x="T4" y="T5"/>
              </a:cxn>
              <a:cxn ang="0">
                <a:pos x="T6" y="T7"/>
              </a:cxn>
            </a:cxnLst>
            <a:rect l="T8" t="T9" r="T10" b="T11"/>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ln>
            <a:headEnd/>
            <a:tailEn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AU"/>
          </a:p>
        </p:txBody>
      </p:sp>
    </p:spTree>
    <p:extLst>
      <p:ext uri="{BB962C8B-B14F-4D97-AF65-F5344CB8AC3E}">
        <p14:creationId xmlns:p14="http://schemas.microsoft.com/office/powerpoint/2010/main" val="31844362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0" dirty="0"/>
              <a:t>Customer Account </a:t>
            </a:r>
            <a:r>
              <a:rPr lang="en-AU" b="0" dirty="0" smtClean="0"/>
              <a:t>Setup</a:t>
            </a:r>
            <a:r>
              <a:rPr lang="en-AU" dirty="0"/>
              <a:t> | </a:t>
            </a:r>
            <a:r>
              <a:rPr lang="en-AU" dirty="0" smtClean="0"/>
              <a:t>CHANGING ACCOUNTS</a:t>
            </a:r>
            <a:endParaRPr lang="en-AU" dirty="0"/>
          </a:p>
        </p:txBody>
      </p:sp>
      <p:sp>
        <p:nvSpPr>
          <p:cNvPr id="3" name="Content Placeholder 2"/>
          <p:cNvSpPr>
            <a:spLocks noGrp="1"/>
          </p:cNvSpPr>
          <p:nvPr>
            <p:ph idx="1"/>
          </p:nvPr>
        </p:nvSpPr>
        <p:spPr>
          <a:xfrm>
            <a:off x="6012160" y="1252452"/>
            <a:ext cx="2839091" cy="4454668"/>
          </a:xfrm>
        </p:spPr>
        <p:txBody>
          <a:bodyPr/>
          <a:lstStyle/>
          <a:p>
            <a:r>
              <a:rPr lang="en-US" sz="2000" dirty="0"/>
              <a:t>A user can </a:t>
            </a:r>
            <a:r>
              <a:rPr lang="en-US" sz="2000" dirty="0" smtClean="0"/>
              <a:t>have multiple roles if linked </a:t>
            </a:r>
            <a:r>
              <a:rPr lang="en-US" sz="2000" dirty="0"/>
              <a:t>to multiple customer </a:t>
            </a:r>
            <a:r>
              <a:rPr lang="en-US" sz="2000" dirty="0" smtClean="0"/>
              <a:t>accounts.</a:t>
            </a:r>
          </a:p>
          <a:p>
            <a:endParaRPr lang="en-US" sz="2000" dirty="0"/>
          </a:p>
          <a:p>
            <a:r>
              <a:rPr lang="en-US" sz="2000" dirty="0" smtClean="0"/>
              <a:t>The user can switch between customer accounts. This may change their role and permissions.</a:t>
            </a:r>
            <a:endParaRPr lang="en-US" sz="2000" dirty="0"/>
          </a:p>
          <a:p>
            <a:endParaRPr lang="en-AU" dirty="0"/>
          </a:p>
        </p:txBody>
      </p:sp>
      <p:sp>
        <p:nvSpPr>
          <p:cNvPr id="5" name="Rounded Rectangle 4"/>
          <p:cNvSpPr/>
          <p:nvPr/>
        </p:nvSpPr>
        <p:spPr>
          <a:xfrm>
            <a:off x="3131840" y="1252452"/>
            <a:ext cx="2348574" cy="1294937"/>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b="1" dirty="0">
              <a:solidFill>
                <a:schemeClr val="tx1"/>
              </a:solidFill>
            </a:endParaRPr>
          </a:p>
        </p:txBody>
      </p:sp>
      <p:grpSp>
        <p:nvGrpSpPr>
          <p:cNvPr id="6" name="Group 5">
            <a:extLst>
              <a:ext uri="{FF2B5EF4-FFF2-40B4-BE49-F238E27FC236}">
                <a16:creationId xmlns:a16="http://schemas.microsoft.com/office/drawing/2014/main" xmlns="" id="{47E70190-42C1-7C42-9988-B88A8DA9B5F4}"/>
              </a:ext>
            </a:extLst>
          </p:cNvPr>
          <p:cNvGrpSpPr/>
          <p:nvPr/>
        </p:nvGrpSpPr>
        <p:grpSpPr>
          <a:xfrm>
            <a:off x="144326" y="2231504"/>
            <a:ext cx="822949" cy="823163"/>
            <a:chOff x="10748599" y="6659303"/>
            <a:chExt cx="2836376" cy="2837115"/>
          </a:xfrm>
        </p:grpSpPr>
        <p:sp>
          <p:nvSpPr>
            <p:cNvPr id="7" name="AutoShape 35">
              <a:extLst>
                <a:ext uri="{FF2B5EF4-FFF2-40B4-BE49-F238E27FC236}">
                  <a16:creationId xmlns:a16="http://schemas.microsoft.com/office/drawing/2014/main" xmlns="" id="{2E59ADF5-97DC-8944-A5AE-700C264E5E45}"/>
                </a:ext>
              </a:extLst>
            </p:cNvPr>
            <p:cNvSpPr>
              <a:spLocks/>
            </p:cNvSpPr>
            <p:nvPr/>
          </p:nvSpPr>
          <p:spPr bwMode="auto">
            <a:xfrm>
              <a:off x="10748599" y="6659303"/>
              <a:ext cx="2836376" cy="28371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2">
                <a:lumMod val="75000"/>
              </a:schemeClr>
            </a:solidFill>
            <a:ln>
              <a:noFill/>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625" b="0" i="0" u="none" strike="noStrike" kern="0" cap="none" spc="0" normalizeH="0" baseline="0" noProof="0">
                <a:ln>
                  <a:noFill/>
                </a:ln>
                <a:solidFill>
                  <a:prstClr val="black"/>
                </a:solidFill>
                <a:effectLst>
                  <a:outerShdw blurRad="38100" dist="38100" dir="2700000" algn="tl">
                    <a:srgbClr val="000000"/>
                  </a:outerShdw>
                </a:effectLst>
                <a:uLnTx/>
                <a:uFillTx/>
                <a:latin typeface="Lato" panose="020F0502020204030203" pitchFamily="34" charset="0"/>
                <a:ea typeface="Lato" panose="020F0502020204030203" pitchFamily="34" charset="0"/>
                <a:cs typeface="Lato" panose="020F0502020204030203" pitchFamily="34" charset="0"/>
                <a:sym typeface="Gill Sans" charset="0"/>
              </a:endParaRPr>
            </a:p>
          </p:txBody>
        </p:sp>
        <p:sp>
          <p:nvSpPr>
            <p:cNvPr id="8" name="Freeform 96">
              <a:extLst>
                <a:ext uri="{FF2B5EF4-FFF2-40B4-BE49-F238E27FC236}">
                  <a16:creationId xmlns:a16="http://schemas.microsoft.com/office/drawing/2014/main" xmlns="" id="{D5D7B757-AEC7-0943-A3CD-537428EC7D96}"/>
                </a:ext>
              </a:extLst>
            </p:cNvPr>
            <p:cNvSpPr>
              <a:spLocks noChangeArrowheads="1"/>
            </p:cNvSpPr>
            <p:nvPr/>
          </p:nvSpPr>
          <p:spPr bwMode="auto">
            <a:xfrm>
              <a:off x="11281837" y="7038360"/>
              <a:ext cx="1823500" cy="1757402"/>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grpSp>
      <p:sp>
        <p:nvSpPr>
          <p:cNvPr id="9" name="Rectangle 8">
            <a:extLst>
              <a:ext uri="{FF2B5EF4-FFF2-40B4-BE49-F238E27FC236}">
                <a16:creationId xmlns:a16="http://schemas.microsoft.com/office/drawing/2014/main" xmlns="" id="{ACC70C2C-8F13-1046-B499-CC9E2E1979DB}"/>
              </a:ext>
            </a:extLst>
          </p:cNvPr>
          <p:cNvSpPr/>
          <p:nvPr/>
        </p:nvSpPr>
        <p:spPr>
          <a:xfrm>
            <a:off x="3279243" y="1526667"/>
            <a:ext cx="2053768" cy="738664"/>
          </a:xfrm>
          <a:prstGeom prst="rect">
            <a:avLst/>
          </a:prstGeom>
        </p:spPr>
        <p:txBody>
          <a:bodyPr wrap="none">
            <a:spAutoFit/>
          </a:bodyPr>
          <a:lstStyle/>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CUSTOMER ACCOUNT</a:t>
            </a:r>
          </a:p>
          <a:p>
            <a:pPr algn="ctr"/>
            <a:endPar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Big Trucks Pty Ltd</a:t>
            </a:r>
            <a:endParaRPr lang="en-AU"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p:txBody>
      </p:sp>
      <p:sp>
        <p:nvSpPr>
          <p:cNvPr id="10" name="Rounded Rectangle 9"/>
          <p:cNvSpPr/>
          <p:nvPr/>
        </p:nvSpPr>
        <p:spPr>
          <a:xfrm>
            <a:off x="3131840" y="2903994"/>
            <a:ext cx="2348574" cy="1294937"/>
          </a:xfrm>
          <a:prstGeom prst="round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b="1" dirty="0">
              <a:solidFill>
                <a:schemeClr val="tx1"/>
              </a:solidFill>
            </a:endParaRPr>
          </a:p>
        </p:txBody>
      </p:sp>
      <p:sp>
        <p:nvSpPr>
          <p:cNvPr id="11" name="Rectangle 10">
            <a:extLst>
              <a:ext uri="{FF2B5EF4-FFF2-40B4-BE49-F238E27FC236}">
                <a16:creationId xmlns:a16="http://schemas.microsoft.com/office/drawing/2014/main" xmlns="" id="{ACC70C2C-8F13-1046-B499-CC9E2E1979DB}"/>
              </a:ext>
            </a:extLst>
          </p:cNvPr>
          <p:cNvSpPr/>
          <p:nvPr/>
        </p:nvSpPr>
        <p:spPr>
          <a:xfrm>
            <a:off x="3279243" y="3178209"/>
            <a:ext cx="2053768" cy="738664"/>
          </a:xfrm>
          <a:prstGeom prst="rect">
            <a:avLst/>
          </a:prstGeom>
        </p:spPr>
        <p:txBody>
          <a:bodyPr wrap="none">
            <a:spAutoFit/>
          </a:bodyPr>
          <a:lstStyle/>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CUSTOMER ACCOUNT</a:t>
            </a:r>
          </a:p>
          <a:p>
            <a:pPr algn="ctr"/>
            <a:endPar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Small Trucks Pty Ltd.</a:t>
            </a:r>
            <a:endParaRPr lang="en-AU"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p:txBody>
      </p:sp>
      <p:sp>
        <p:nvSpPr>
          <p:cNvPr id="12" name="Right Arrow 11"/>
          <p:cNvSpPr/>
          <p:nvPr/>
        </p:nvSpPr>
        <p:spPr>
          <a:xfrm>
            <a:off x="1225664" y="1526667"/>
            <a:ext cx="1834168" cy="57332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ADMINISTRATOR</a:t>
            </a:r>
            <a:endParaRPr lang="en-AU" sz="1600" dirty="0"/>
          </a:p>
        </p:txBody>
      </p:sp>
      <p:sp>
        <p:nvSpPr>
          <p:cNvPr id="13" name="Right Arrow 12"/>
          <p:cNvSpPr/>
          <p:nvPr/>
        </p:nvSpPr>
        <p:spPr>
          <a:xfrm>
            <a:off x="1225664" y="3171767"/>
            <a:ext cx="1834168" cy="57332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USER</a:t>
            </a:r>
            <a:endParaRPr lang="en-AU" sz="1600" dirty="0"/>
          </a:p>
        </p:txBody>
      </p:sp>
      <p:grpSp>
        <p:nvGrpSpPr>
          <p:cNvPr id="15" name="Group 14"/>
          <p:cNvGrpSpPr/>
          <p:nvPr/>
        </p:nvGrpSpPr>
        <p:grpSpPr>
          <a:xfrm>
            <a:off x="1225664" y="4949704"/>
            <a:ext cx="6762750" cy="1181100"/>
            <a:chOff x="1190625" y="2838450"/>
            <a:chExt cx="6762750" cy="118110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625" y="2838450"/>
              <a:ext cx="6762750" cy="11811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1792263" y="3429000"/>
              <a:ext cx="1536900" cy="499982"/>
            </a:xfrm>
            <a:prstGeom prst="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a:p>
          </p:txBody>
        </p:sp>
      </p:grpSp>
      <p:sp>
        <p:nvSpPr>
          <p:cNvPr id="17" name="Rectangle 16"/>
          <p:cNvSpPr/>
          <p:nvPr/>
        </p:nvSpPr>
        <p:spPr>
          <a:xfrm>
            <a:off x="3491880" y="5445224"/>
            <a:ext cx="2160240" cy="34502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a:solidFill>
                <a:schemeClr val="tx1">
                  <a:lumMod val="75000"/>
                  <a:lumOff val="25000"/>
                </a:schemeClr>
              </a:solidFill>
            </a:endParaRPr>
          </a:p>
        </p:txBody>
      </p:sp>
    </p:spTree>
    <p:extLst>
      <p:ext uri="{BB962C8B-B14F-4D97-AF65-F5344CB8AC3E}">
        <p14:creationId xmlns:p14="http://schemas.microsoft.com/office/powerpoint/2010/main" val="1626540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500"/>
                                        <p:tgtEl>
                                          <p:spTgt spid="6"/>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heel(4)">
                                      <p:cBhvr>
                                        <p:cTn id="10" dur="500"/>
                                        <p:tgtEl>
                                          <p:spTgt spid="9"/>
                                        </p:tgtEl>
                                      </p:cBhvr>
                                    </p:animEffect>
                                  </p:childTnLst>
                                </p:cTn>
                              </p:par>
                              <p:par>
                                <p:cTn id="11" presetID="21"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heel(4)">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Registration </a:t>
            </a:r>
            <a:r>
              <a:rPr lang="en-US" dirty="0"/>
              <a:t>Account Linking</a:t>
            </a:r>
            <a:br>
              <a:rPr lang="en-US" dirty="0"/>
            </a:b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4</a:t>
            </a:r>
            <a:endParaRPr lang="en-AU" dirty="0"/>
          </a:p>
        </p:txBody>
      </p:sp>
    </p:spTree>
    <p:extLst>
      <p:ext uri="{BB962C8B-B14F-4D97-AF65-F5344CB8AC3E}">
        <p14:creationId xmlns:p14="http://schemas.microsoft.com/office/powerpoint/2010/main" val="18671080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a:off x="5796136" y="1349177"/>
            <a:ext cx="2582034" cy="3666314"/>
          </a:xfrm>
          <a:prstGeom prst="round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b="1" dirty="0">
              <a:solidFill>
                <a:schemeClr val="tx1"/>
              </a:solidFill>
            </a:endParaRPr>
          </a:p>
        </p:txBody>
      </p:sp>
      <p:sp>
        <p:nvSpPr>
          <p:cNvPr id="19" name="Rounded Rectangle 18"/>
          <p:cNvSpPr/>
          <p:nvPr/>
        </p:nvSpPr>
        <p:spPr>
          <a:xfrm>
            <a:off x="862396" y="1340768"/>
            <a:ext cx="2989524" cy="3666314"/>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b="1" dirty="0">
              <a:solidFill>
                <a:schemeClr val="tx1"/>
              </a:solidFill>
            </a:endParaRPr>
          </a:p>
        </p:txBody>
      </p:sp>
      <p:sp>
        <p:nvSpPr>
          <p:cNvPr id="2" name="Title 1"/>
          <p:cNvSpPr>
            <a:spLocks noGrp="1"/>
          </p:cNvSpPr>
          <p:nvPr>
            <p:ph type="title"/>
          </p:nvPr>
        </p:nvSpPr>
        <p:spPr>
          <a:xfrm>
            <a:off x="457200" y="363653"/>
            <a:ext cx="8229600" cy="778098"/>
          </a:xfrm>
        </p:spPr>
        <p:txBody>
          <a:bodyPr>
            <a:normAutofit fontScale="90000"/>
          </a:bodyPr>
          <a:lstStyle/>
          <a:p>
            <a:r>
              <a:rPr lang="en-AU" b="0" dirty="0"/>
              <a:t>Registration Account </a:t>
            </a:r>
            <a:r>
              <a:rPr lang="en-AU" b="0" dirty="0" smtClean="0"/>
              <a:t>Linking </a:t>
            </a:r>
            <a:r>
              <a:rPr lang="en-AU" dirty="0"/>
              <a:t>| OVERVIEW</a:t>
            </a:r>
            <a:br>
              <a:rPr lang="en-AU" dirty="0"/>
            </a:br>
            <a:endParaRPr lang="en-AU" dirty="0"/>
          </a:p>
        </p:txBody>
      </p:sp>
      <p:grpSp>
        <p:nvGrpSpPr>
          <p:cNvPr id="5" name="Group 4">
            <a:extLst>
              <a:ext uri="{FF2B5EF4-FFF2-40B4-BE49-F238E27FC236}">
                <a16:creationId xmlns:a16="http://schemas.microsoft.com/office/drawing/2014/main" xmlns="" id="{47E70190-42C1-7C42-9988-B88A8DA9B5F4}"/>
              </a:ext>
            </a:extLst>
          </p:cNvPr>
          <p:cNvGrpSpPr/>
          <p:nvPr/>
        </p:nvGrpSpPr>
        <p:grpSpPr>
          <a:xfrm>
            <a:off x="899591" y="2210243"/>
            <a:ext cx="822949" cy="823163"/>
            <a:chOff x="10748599" y="6659303"/>
            <a:chExt cx="2836376" cy="2837115"/>
          </a:xfrm>
        </p:grpSpPr>
        <p:sp>
          <p:nvSpPr>
            <p:cNvPr id="6" name="AutoShape 35">
              <a:extLst>
                <a:ext uri="{FF2B5EF4-FFF2-40B4-BE49-F238E27FC236}">
                  <a16:creationId xmlns:a16="http://schemas.microsoft.com/office/drawing/2014/main" xmlns="" id="{2E59ADF5-97DC-8944-A5AE-700C264E5E45}"/>
                </a:ext>
              </a:extLst>
            </p:cNvPr>
            <p:cNvSpPr>
              <a:spLocks/>
            </p:cNvSpPr>
            <p:nvPr/>
          </p:nvSpPr>
          <p:spPr bwMode="auto">
            <a:xfrm>
              <a:off x="10748599" y="6659303"/>
              <a:ext cx="2836376" cy="28371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2">
                <a:lumMod val="75000"/>
              </a:schemeClr>
            </a:solidFill>
            <a:ln>
              <a:noFill/>
            </a:ln>
            <a:effectLs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625" b="0" i="0" u="none" strike="noStrike" kern="0" cap="none" spc="0" normalizeH="0" baseline="0" noProof="0">
                <a:ln>
                  <a:noFill/>
                </a:ln>
                <a:solidFill>
                  <a:prstClr val="black"/>
                </a:solidFill>
                <a:effectLst>
                  <a:outerShdw blurRad="38100" dist="38100" dir="2700000" algn="tl">
                    <a:srgbClr val="000000"/>
                  </a:outerShdw>
                </a:effectLst>
                <a:uLnTx/>
                <a:uFillTx/>
                <a:latin typeface="Lato" panose="020F0502020204030203" pitchFamily="34" charset="0"/>
                <a:ea typeface="Lato" panose="020F0502020204030203" pitchFamily="34" charset="0"/>
                <a:cs typeface="Lato" panose="020F0502020204030203" pitchFamily="34" charset="0"/>
                <a:sym typeface="Gill Sans" charset="0"/>
              </a:endParaRPr>
            </a:p>
          </p:txBody>
        </p:sp>
        <p:sp>
          <p:nvSpPr>
            <p:cNvPr id="7" name="Freeform 96">
              <a:extLst>
                <a:ext uri="{FF2B5EF4-FFF2-40B4-BE49-F238E27FC236}">
                  <a16:creationId xmlns:a16="http://schemas.microsoft.com/office/drawing/2014/main" xmlns="" id="{D5D7B757-AEC7-0943-A3CD-537428EC7D96}"/>
                </a:ext>
              </a:extLst>
            </p:cNvPr>
            <p:cNvSpPr>
              <a:spLocks noChangeArrowheads="1"/>
            </p:cNvSpPr>
            <p:nvPr/>
          </p:nvSpPr>
          <p:spPr bwMode="auto">
            <a:xfrm>
              <a:off x="11281837" y="7038360"/>
              <a:ext cx="1823500" cy="1757402"/>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grpSp>
      <p:sp>
        <p:nvSpPr>
          <p:cNvPr id="8" name="Rectangle 7">
            <a:extLst>
              <a:ext uri="{FF2B5EF4-FFF2-40B4-BE49-F238E27FC236}">
                <a16:creationId xmlns:a16="http://schemas.microsoft.com/office/drawing/2014/main" xmlns="" id="{ACC70C2C-8F13-1046-B499-CC9E2E1979DB}"/>
              </a:ext>
            </a:extLst>
          </p:cNvPr>
          <p:cNvSpPr/>
          <p:nvPr/>
        </p:nvSpPr>
        <p:spPr>
          <a:xfrm>
            <a:off x="1722540" y="2488872"/>
            <a:ext cx="1572866" cy="307777"/>
          </a:xfrm>
          <a:prstGeom prst="rect">
            <a:avLst/>
          </a:prstGeom>
        </p:spPr>
        <p:txBody>
          <a:bodyPr wrap="none">
            <a:spAutoFit/>
          </a:bodyPr>
          <a:lstStyle/>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ADMINISTRATOR</a:t>
            </a:r>
          </a:p>
        </p:txBody>
      </p:sp>
      <p:sp>
        <p:nvSpPr>
          <p:cNvPr id="21" name="Rectangle 20">
            <a:extLst>
              <a:ext uri="{FF2B5EF4-FFF2-40B4-BE49-F238E27FC236}">
                <a16:creationId xmlns:a16="http://schemas.microsoft.com/office/drawing/2014/main" xmlns="" id="{ACC70C2C-8F13-1046-B499-CC9E2E1979DB}"/>
              </a:ext>
            </a:extLst>
          </p:cNvPr>
          <p:cNvSpPr/>
          <p:nvPr/>
        </p:nvSpPr>
        <p:spPr>
          <a:xfrm>
            <a:off x="1592571" y="1593941"/>
            <a:ext cx="1649811" cy="523220"/>
          </a:xfrm>
          <a:prstGeom prst="rect">
            <a:avLst/>
          </a:prstGeom>
        </p:spPr>
        <p:txBody>
          <a:bodyPr wrap="none">
            <a:spAutoFit/>
          </a:bodyPr>
          <a:lstStyle/>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ACCOUNT</a:t>
            </a:r>
          </a:p>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Big Trucks Pty Ltd</a:t>
            </a:r>
            <a:endParaRPr lang="en-AU"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p:txBody>
      </p:sp>
      <p:sp>
        <p:nvSpPr>
          <p:cNvPr id="3" name="AutoShape 8" descr="Queensland Governme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 name="AutoShape 11" descr="Image result for qld governmen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29" name="Picture 2" descr="Image result for link chain blue"/>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rot="2696405">
            <a:off x="4458779" y="2133116"/>
            <a:ext cx="844065" cy="844065"/>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9" name="Rectangle 8"/>
          <p:cNvSpPr/>
          <p:nvPr/>
        </p:nvSpPr>
        <p:spPr>
          <a:xfrm>
            <a:off x="1260231" y="3306949"/>
            <a:ext cx="2054267" cy="11261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Only the </a:t>
            </a:r>
            <a:r>
              <a:rPr lang="en-US" b="1" dirty="0"/>
              <a:t>Admin</a:t>
            </a:r>
            <a:r>
              <a:rPr lang="en-US" dirty="0"/>
              <a:t> can link </a:t>
            </a:r>
            <a:r>
              <a:rPr lang="en-US" dirty="0" smtClean="0"/>
              <a:t>accounts</a:t>
            </a:r>
            <a:endParaRPr lang="en-AU" dirty="0"/>
          </a:p>
        </p:txBody>
      </p:sp>
      <p:pic>
        <p:nvPicPr>
          <p:cNvPr id="34" name="Picture 2" descr="Image result for link chain blue"/>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rot="2696405">
            <a:off x="4458779" y="3414187"/>
            <a:ext cx="844065" cy="844065"/>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36" name="Rectangle 35">
            <a:extLst>
              <a:ext uri="{FF2B5EF4-FFF2-40B4-BE49-F238E27FC236}">
                <a16:creationId xmlns:a16="http://schemas.microsoft.com/office/drawing/2014/main" xmlns="" id="{ACC70C2C-8F13-1046-B499-CC9E2E1979DB}"/>
              </a:ext>
            </a:extLst>
          </p:cNvPr>
          <p:cNvSpPr/>
          <p:nvPr/>
        </p:nvSpPr>
        <p:spPr>
          <a:xfrm>
            <a:off x="5874323" y="1696695"/>
            <a:ext cx="2425664" cy="523220"/>
          </a:xfrm>
          <a:prstGeom prst="rect">
            <a:avLst/>
          </a:prstGeom>
        </p:spPr>
        <p:txBody>
          <a:bodyPr wrap="none">
            <a:spAutoFit/>
          </a:bodyPr>
          <a:lstStyle/>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REGISTRATION ACCOUNTS</a:t>
            </a:r>
          </a:p>
          <a:p>
            <a:pPr algn="ctr"/>
            <a:r>
              <a:rPr lang="en-US"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rPr>
              <a:t>Big Trucks Pty Ltd</a:t>
            </a:r>
            <a:endParaRPr lang="en-AU"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p:txBody>
      </p:sp>
      <p:pic>
        <p:nvPicPr>
          <p:cNvPr id="14355" name="Picture 19" descr="C:\Users\Beth.Sherlock\AppData\Local\Microsoft\Windows\Temporary Internet Files\Content.IE5\4MLEYP6J\1241px-Australia_Color_Map.svg[1].png"/>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5880599" y="2575159"/>
            <a:ext cx="2497571" cy="2060848"/>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p:nvSpPr>
        <p:spPr>
          <a:xfrm>
            <a:off x="779959" y="5373216"/>
            <a:ext cx="7415609" cy="923330"/>
          </a:xfrm>
          <a:prstGeom prst="rect">
            <a:avLst/>
          </a:prstGeom>
        </p:spPr>
        <p:txBody>
          <a:bodyPr wrap="square">
            <a:spAutoFit/>
          </a:bodyPr>
          <a:lstStyle/>
          <a:p>
            <a:pPr>
              <a:defRPr/>
            </a:pPr>
            <a:r>
              <a:rPr lang="en-US" dirty="0"/>
              <a:t>The Administrator </a:t>
            </a:r>
            <a:r>
              <a:rPr lang="en-US" dirty="0" smtClean="0"/>
              <a:t>must link </a:t>
            </a:r>
            <a:r>
              <a:rPr lang="en-US" b="1" dirty="0"/>
              <a:t>each</a:t>
            </a:r>
            <a:r>
              <a:rPr lang="en-US" dirty="0"/>
              <a:t> state or territory </a:t>
            </a:r>
            <a:r>
              <a:rPr lang="en-US" i="1" dirty="0"/>
              <a:t>registration</a:t>
            </a:r>
            <a:r>
              <a:rPr lang="en-US" dirty="0"/>
              <a:t> </a:t>
            </a:r>
            <a:r>
              <a:rPr lang="en-US" i="1" dirty="0"/>
              <a:t>account</a:t>
            </a:r>
            <a:r>
              <a:rPr lang="en-US" dirty="0"/>
              <a:t> with their </a:t>
            </a:r>
            <a:r>
              <a:rPr lang="en-US" i="1" dirty="0"/>
              <a:t>NHVR Portal </a:t>
            </a:r>
            <a:r>
              <a:rPr lang="en-US" i="1" dirty="0" smtClean="0"/>
              <a:t>account.</a:t>
            </a:r>
          </a:p>
          <a:p>
            <a:pPr>
              <a:defRPr/>
            </a:pPr>
            <a:endParaRPr lang="en-US" i="1" dirty="0" smtClean="0"/>
          </a:p>
        </p:txBody>
      </p:sp>
    </p:spTree>
    <p:extLst>
      <p:ext uri="{BB962C8B-B14F-4D97-AF65-F5344CB8AC3E}">
        <p14:creationId xmlns:p14="http://schemas.microsoft.com/office/powerpoint/2010/main" val="6264497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500"/>
                                        <p:tgtEl>
                                          <p:spTgt spid="5"/>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4)">
                                      <p:cBhvr>
                                        <p:cTn id="10" dur="500"/>
                                        <p:tgtEl>
                                          <p:spTgt spid="8"/>
                                        </p:tgtEl>
                                      </p:cBhvr>
                                    </p:animEffect>
                                  </p:childTnLst>
                                </p:cTn>
                              </p:par>
                              <p:par>
                                <p:cTn id="11" presetID="21" presetClass="entr" presetSubtype="4"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heel(4)">
                                      <p:cBhvr>
                                        <p:cTn id="13" dur="500"/>
                                        <p:tgtEl>
                                          <p:spTgt spid="21"/>
                                        </p:tgtEl>
                                      </p:cBhvr>
                                    </p:animEffect>
                                  </p:childTnLst>
                                </p:cTn>
                              </p:par>
                              <p:par>
                                <p:cTn id="14" presetID="21" presetClass="entr" presetSubtype="4"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heel(4)">
                                      <p:cBhvr>
                                        <p:cTn id="1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3653"/>
            <a:ext cx="8229600" cy="778098"/>
          </a:xfrm>
        </p:spPr>
        <p:txBody>
          <a:bodyPr>
            <a:normAutofit fontScale="90000"/>
          </a:bodyPr>
          <a:lstStyle/>
          <a:p>
            <a:r>
              <a:rPr lang="en-AU" b="0" dirty="0"/>
              <a:t>Registration Account </a:t>
            </a:r>
            <a:r>
              <a:rPr lang="en-AU" b="0" dirty="0" smtClean="0"/>
              <a:t>Linking </a:t>
            </a:r>
            <a:r>
              <a:rPr lang="en-AU" dirty="0"/>
              <a:t>| </a:t>
            </a:r>
            <a:r>
              <a:rPr lang="en-AU" dirty="0" smtClean="0"/>
              <a:t>LINK REGISTRATIONS</a:t>
            </a:r>
            <a:r>
              <a:rPr lang="en-AU" dirty="0"/>
              <a:t/>
            </a:r>
            <a:br>
              <a:rPr lang="en-AU" dirty="0"/>
            </a:br>
            <a:r>
              <a:rPr lang="en-AU" dirty="0"/>
              <a:t/>
            </a:r>
            <a:br>
              <a:rPr lang="en-AU" dirty="0"/>
            </a:br>
            <a:endParaRPr lang="en-AU" dirty="0"/>
          </a:p>
        </p:txBody>
      </p:sp>
      <p:sp>
        <p:nvSpPr>
          <p:cNvPr id="7" name="Freeform 96">
            <a:extLst>
              <a:ext uri="{FF2B5EF4-FFF2-40B4-BE49-F238E27FC236}">
                <a16:creationId xmlns:a16="http://schemas.microsoft.com/office/drawing/2014/main" xmlns="" id="{D5D7B757-AEC7-0943-A3CD-537428EC7D96}"/>
              </a:ext>
            </a:extLst>
          </p:cNvPr>
          <p:cNvSpPr>
            <a:spLocks noChangeArrowheads="1"/>
          </p:cNvSpPr>
          <p:nvPr/>
        </p:nvSpPr>
        <p:spPr bwMode="auto">
          <a:xfrm>
            <a:off x="321316" y="2792853"/>
            <a:ext cx="529072" cy="509894"/>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6" b="0" i="0" u="none" strike="noStrike" kern="0" cap="none" spc="0" normalizeH="0" baseline="0" noProof="0">
              <a:ln>
                <a:noFill/>
              </a:ln>
              <a:solidFill>
                <a:prstClr val="black"/>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3" name="AutoShape 8" descr="Queensland Governme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 name="AutoShape 11" descr="Image result for qld government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0" name="TextBox 19">
            <a:extLst>
              <a:ext uri="{FF2B5EF4-FFF2-40B4-BE49-F238E27FC236}">
                <a16:creationId xmlns:a16="http://schemas.microsoft.com/office/drawing/2014/main" xmlns="" id="{EB2370C0-3B1F-4558-AD5B-5DE6A907E1E0}"/>
              </a:ext>
            </a:extLst>
          </p:cNvPr>
          <p:cNvSpPr txBox="1"/>
          <p:nvPr/>
        </p:nvSpPr>
        <p:spPr>
          <a:xfrm>
            <a:off x="307975" y="1361692"/>
            <a:ext cx="3831977" cy="3139321"/>
          </a:xfrm>
          <a:prstGeom prst="rect">
            <a:avLst/>
          </a:prstGeom>
          <a:noFill/>
        </p:spPr>
        <p:txBody>
          <a:bodyPr wrap="square" rtlCol="0">
            <a:spAutoFit/>
          </a:bodyPr>
          <a:lstStyle/>
          <a:p>
            <a:r>
              <a:rPr lang="en-US" dirty="0" smtClean="0"/>
              <a:t>To link a registration account you must enter the following: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State</a:t>
            </a:r>
          </a:p>
          <a:p>
            <a:pPr marL="285750" indent="-285750">
              <a:buFont typeface="Arial" panose="020B0604020202020204" pitchFamily="34" charset="0"/>
              <a:buChar char="•"/>
            </a:pPr>
            <a:r>
              <a:rPr lang="en-US" dirty="0" smtClean="0"/>
              <a:t>Jurisdictional customer reference number</a:t>
            </a:r>
          </a:p>
          <a:p>
            <a:pPr marL="285750" indent="-285750">
              <a:buFont typeface="Arial" panose="020B0604020202020204" pitchFamily="34" charset="0"/>
              <a:buChar char="•"/>
            </a:pPr>
            <a:r>
              <a:rPr lang="en-US" dirty="0" smtClean="0"/>
              <a:t>ABN/ACN or date of birth (individual)</a:t>
            </a:r>
          </a:p>
          <a:p>
            <a:pPr marL="285750" indent="-285750">
              <a:buFont typeface="Arial" panose="020B0604020202020204" pitchFamily="34" charset="0"/>
              <a:buChar char="•"/>
            </a:pPr>
            <a:r>
              <a:rPr lang="en-US" dirty="0" smtClean="0"/>
              <a:t>Plate number and </a:t>
            </a:r>
            <a:r>
              <a:rPr lang="en-US" dirty="0"/>
              <a:t>garaging </a:t>
            </a:r>
            <a:r>
              <a:rPr lang="en-US" dirty="0" smtClean="0"/>
              <a:t>postcode for one vehicle under that account</a:t>
            </a:r>
            <a:endParaRPr lang="en-AU" dirty="0" smtClean="0"/>
          </a:p>
        </p:txBody>
      </p:sp>
      <p:sp>
        <p:nvSpPr>
          <p:cNvPr id="15" name="Rounded Rectangle 14"/>
          <p:cNvSpPr/>
          <p:nvPr/>
        </p:nvSpPr>
        <p:spPr>
          <a:xfrm>
            <a:off x="5796136" y="1349177"/>
            <a:ext cx="2582034" cy="3666314"/>
          </a:xfrm>
          <a:prstGeom prst="round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b="1" dirty="0">
              <a:solidFill>
                <a:schemeClr val="tx1"/>
              </a:solidFill>
            </a:endParaRPr>
          </a:p>
        </p:txBody>
      </p:sp>
      <p:pic>
        <p:nvPicPr>
          <p:cNvPr id="16" name="Picture 2" descr="Image result for link chain blue"/>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rot="2696405">
            <a:off x="4458779" y="2133116"/>
            <a:ext cx="844065" cy="844065"/>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17" name="Picture 2" descr="Image result for link chain blue"/>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rot="2696405">
            <a:off x="4458779" y="3414187"/>
            <a:ext cx="844065" cy="844065"/>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xmlns="" id="{ACC70C2C-8F13-1046-B499-CC9E2E1979DB}"/>
              </a:ext>
            </a:extLst>
          </p:cNvPr>
          <p:cNvSpPr/>
          <p:nvPr/>
        </p:nvSpPr>
        <p:spPr>
          <a:xfrm>
            <a:off x="5874323" y="1696695"/>
            <a:ext cx="2425664" cy="523220"/>
          </a:xfrm>
          <a:prstGeom prst="rect">
            <a:avLst/>
          </a:prstGeom>
        </p:spPr>
        <p:txBody>
          <a:bodyPr wrap="none">
            <a:spAutoFit/>
          </a:bodyPr>
          <a:lstStyle/>
          <a:p>
            <a:pPr algn="ctr"/>
            <a:r>
              <a:rPr lang="en-US" sz="1400" b="1" dirty="0" smtClean="0">
                <a:solidFill>
                  <a:srgbClr val="0F2D52"/>
                </a:solidFill>
                <a:latin typeface="Century Gothic" panose="020B0502020202020204" pitchFamily="34" charset="0"/>
                <a:ea typeface="Lato Black" panose="020F0502020204030203" pitchFamily="34" charset="0"/>
                <a:cs typeface="Lato Black" panose="020F0502020204030203" pitchFamily="34" charset="0"/>
              </a:rPr>
              <a:t>REGISTRATION ACCOUNTS</a:t>
            </a:r>
          </a:p>
          <a:p>
            <a:pPr algn="ctr"/>
            <a:r>
              <a:rPr lang="en-US"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rPr>
              <a:t>Big Trucks Pty Ltd</a:t>
            </a:r>
            <a:endParaRPr lang="en-AU" sz="1400" b="1" dirty="0">
              <a:solidFill>
                <a:srgbClr val="0F2D52"/>
              </a:solidFill>
              <a:latin typeface="Century Gothic" panose="020B0502020202020204" pitchFamily="34" charset="0"/>
              <a:ea typeface="Lato Black" panose="020F0502020204030203" pitchFamily="34" charset="0"/>
              <a:cs typeface="Lato Black" panose="020F0502020204030203" pitchFamily="34" charset="0"/>
            </a:endParaRPr>
          </a:p>
        </p:txBody>
      </p:sp>
      <p:pic>
        <p:nvPicPr>
          <p:cNvPr id="22" name="Picture 19" descr="C:\Users\Beth.Sherlock\AppData\Local\Microsoft\Windows\Temporary Internet Files\Content.IE5\4MLEYP6J\1241px-Australia_Color_Map.svg[1].png"/>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5880599" y="2575159"/>
            <a:ext cx="2497571" cy="206084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24060" y="4941168"/>
            <a:ext cx="5474820" cy="1200329"/>
          </a:xfrm>
          <a:prstGeom prst="rect">
            <a:avLst/>
          </a:prstGeom>
        </p:spPr>
        <p:txBody>
          <a:bodyPr wrap="square">
            <a:spAutoFit/>
          </a:bodyPr>
          <a:lstStyle/>
          <a:p>
            <a:pPr>
              <a:defRPr/>
            </a:pPr>
            <a:r>
              <a:rPr lang="en-US" dirty="0"/>
              <a:t>To link WA registration accounts please contact the NHVR Service Desk</a:t>
            </a:r>
            <a:r>
              <a:rPr lang="en-US" dirty="0" smtClean="0"/>
              <a:t>.</a:t>
            </a:r>
          </a:p>
          <a:p>
            <a:pPr>
              <a:defRPr/>
            </a:pPr>
            <a:r>
              <a:rPr lang="en-US" dirty="0" smtClean="0"/>
              <a:t> </a:t>
            </a:r>
            <a:endParaRPr lang="en-US" dirty="0"/>
          </a:p>
          <a:p>
            <a:pPr>
              <a:defRPr/>
            </a:pPr>
            <a:r>
              <a:rPr lang="en-US" dirty="0"/>
              <a:t>NT registration accounts cannot be linked.</a:t>
            </a:r>
          </a:p>
        </p:txBody>
      </p:sp>
    </p:spTree>
    <p:extLst>
      <p:ext uri="{BB962C8B-B14F-4D97-AF65-F5344CB8AC3E}">
        <p14:creationId xmlns:p14="http://schemas.microsoft.com/office/powerpoint/2010/main" val="21842593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4)">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xmlns=""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t>Click play to view video</a:t>
            </a:r>
            <a:endParaRPr lang="en-AU" sz="2000" dirty="0"/>
          </a:p>
          <a:p>
            <a:endParaRPr lang="en-AU" sz="2000" dirty="0"/>
          </a:p>
          <a:p>
            <a:endParaRPr lang="en-AU" sz="2000" dirty="0"/>
          </a:p>
        </p:txBody>
      </p:sp>
      <p:sp>
        <p:nvSpPr>
          <p:cNvPr id="7" name="Title 1"/>
          <p:cNvSpPr>
            <a:spLocks noGrp="1"/>
          </p:cNvSpPr>
          <p:nvPr>
            <p:ph type="title"/>
          </p:nvPr>
        </p:nvSpPr>
        <p:spPr>
          <a:xfrm>
            <a:off x="457200" y="363653"/>
            <a:ext cx="8229600" cy="778098"/>
          </a:xfrm>
        </p:spPr>
        <p:txBody>
          <a:bodyPr>
            <a:normAutofit/>
          </a:bodyPr>
          <a:lstStyle/>
          <a:p>
            <a:r>
              <a:rPr lang="en-AU" b="0" dirty="0"/>
              <a:t>Registration Linking </a:t>
            </a:r>
            <a:r>
              <a:rPr lang="en-AU" dirty="0" smtClean="0"/>
              <a:t>| </a:t>
            </a:r>
            <a:r>
              <a:rPr lang="en-AU" dirty="0"/>
              <a:t>LINK REGISTRATIONS</a:t>
            </a:r>
          </a:p>
        </p:txBody>
      </p:sp>
      <p:sp>
        <p:nvSpPr>
          <p:cNvPr id="9" name="Rectangle 8">
            <a:hlinkClick r:id="rId3"/>
          </p:cNvPr>
          <p:cNvSpPr/>
          <p:nvPr/>
        </p:nvSpPr>
        <p:spPr>
          <a:xfrm>
            <a:off x="6156176" y="3140968"/>
            <a:ext cx="2160240" cy="1477328"/>
          </a:xfrm>
          <a:prstGeom prst="rect">
            <a:avLst/>
          </a:prstGeom>
          <a:solidFill>
            <a:schemeClr val="accent2"/>
          </a:solidFill>
          <a:effectLst/>
        </p:spPr>
        <p:txBody>
          <a:bodyPr wrap="square">
            <a:spAutoFit/>
          </a:bodyPr>
          <a:lstStyle/>
          <a:p>
            <a:pPr algn="ctr"/>
            <a:r>
              <a:rPr lang="en-AU" u="sng" dirty="0" smtClean="0">
                <a:solidFill>
                  <a:schemeClr val="bg1"/>
                </a:solidFill>
                <a:hlinkClick r:id="rId3"/>
              </a:rPr>
              <a:t>Linking Registration Accounts</a:t>
            </a:r>
            <a:endParaRPr lang="en-AU" u="sng" dirty="0" smtClean="0">
              <a:solidFill>
                <a:schemeClr val="bg1"/>
              </a:solidFill>
            </a:endParaRP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8" name="Picture 2" descr="https://www.livehalchal.com/wp-content/uploads/2017/02/Twitter-Account-Setup-Article-Main-Image.png"/>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l="31383" r="24077"/>
          <a:stretch/>
        </p:blipFill>
        <p:spPr bwMode="auto">
          <a:xfrm>
            <a:off x="0" y="1052736"/>
            <a:ext cx="5508104" cy="579691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6837126" y="3819776"/>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Rectangle 7"/>
          <p:cNvSpPr/>
          <p:nvPr/>
        </p:nvSpPr>
        <p:spPr>
          <a:xfrm>
            <a:off x="2483768" y="2701691"/>
            <a:ext cx="2030681" cy="20306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 name="Picture 2" descr="Image result for link chain blue"/>
          <p:cNvPicPr>
            <a:picLocks noChangeAspect="1" noChangeArrowheads="1"/>
          </p:cNvPicPr>
          <p:nvPr/>
        </p:nvPicPr>
        <p:blipFill>
          <a:blip r:embed="rId7" cstate="screen">
            <a:extLst>
              <a:ext uri="{28A0092B-C50C-407E-A947-70E740481C1C}">
                <a14:useLocalDpi xmlns:a14="http://schemas.microsoft.com/office/drawing/2010/main" val="0"/>
              </a:ext>
            </a:extLst>
          </a:blip>
          <a:srcRect/>
          <a:stretch>
            <a:fillRect/>
          </a:stretch>
        </p:blipFill>
        <p:spPr bwMode="auto">
          <a:xfrm>
            <a:off x="2865150" y="3068959"/>
            <a:ext cx="1296144" cy="1296144"/>
          </a:xfrm>
          <a:prstGeom prst="rect">
            <a:avLst/>
          </a:prstGeom>
          <a:ln>
            <a:no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3275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64000" y="1854000"/>
            <a:ext cx="3960128" cy="2464000"/>
          </a:xfrm>
        </p:spPr>
        <p:txBody>
          <a:bodyPr/>
          <a:lstStyle/>
          <a:p>
            <a:pPr lvl="0"/>
            <a:r>
              <a:rPr lang="en-AU" dirty="0" smtClean="0"/>
              <a:t>Registration </a:t>
            </a:r>
            <a:r>
              <a:rPr lang="en-AU" dirty="0" smtClean="0"/>
              <a:t>Shares</a:t>
            </a: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5</a:t>
            </a:r>
            <a:endParaRPr lang="en-AU" dirty="0"/>
          </a:p>
        </p:txBody>
      </p:sp>
    </p:spTree>
    <p:extLst>
      <p:ext uri="{BB962C8B-B14F-4D97-AF65-F5344CB8AC3E}">
        <p14:creationId xmlns:p14="http://schemas.microsoft.com/office/powerpoint/2010/main" val="27391206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844824"/>
            <a:ext cx="4896544" cy="1944215"/>
          </a:xfrm>
        </p:spPr>
        <p:txBody>
          <a:bodyPr/>
          <a:lstStyle/>
          <a:p>
            <a:r>
              <a:rPr lang="en-US" sz="2000" dirty="0"/>
              <a:t>Chain of Responsibility </a:t>
            </a:r>
            <a:r>
              <a:rPr lang="en-US" sz="2000" dirty="0" smtClean="0"/>
              <a:t> laws</a:t>
            </a:r>
            <a:r>
              <a:rPr lang="en-AU" sz="2000" dirty="0" smtClean="0"/>
              <a:t> mean </a:t>
            </a:r>
            <a:r>
              <a:rPr lang="en-AU" sz="2000" dirty="0"/>
              <a:t>that all parties in the chain must reduce risks related to the safety of transport tasks.</a:t>
            </a:r>
            <a:endParaRPr lang="en-AU" sz="2000" b="1" dirty="0"/>
          </a:p>
        </p:txBody>
      </p:sp>
      <p:sp>
        <p:nvSpPr>
          <p:cNvPr id="2" name="Title 1"/>
          <p:cNvSpPr>
            <a:spLocks noGrp="1"/>
          </p:cNvSpPr>
          <p:nvPr>
            <p:ph type="title"/>
          </p:nvPr>
        </p:nvSpPr>
        <p:spPr/>
        <p:txBody>
          <a:bodyPr>
            <a:normAutofit/>
          </a:bodyPr>
          <a:lstStyle/>
          <a:p>
            <a:r>
              <a:rPr lang="en-AU" b="0" dirty="0" smtClean="0"/>
              <a:t>Registration Shares</a:t>
            </a:r>
            <a:r>
              <a:rPr lang="en-US" dirty="0" smtClean="0"/>
              <a:t>| </a:t>
            </a:r>
            <a:r>
              <a:rPr lang="en-AU" dirty="0" smtClean="0"/>
              <a:t>Chain of Responsibility</a:t>
            </a:r>
            <a:endParaRPr lang="en-AU" dirty="0"/>
          </a:p>
        </p:txBody>
      </p:sp>
      <p:pic>
        <p:nvPicPr>
          <p:cNvPr id="4" name="Picture 12" descr="G:\Communication and engagement\Communication\Branding and design\2018\General\Icons\EMF\NHVR Icons\NHVR Icons_Safety.e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1772816"/>
            <a:ext cx="1296144" cy="111969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G:\Communication and engagement\Communication\Branding and design\2018\General\Icons\EMF\NHVR CoR Parties\NHVR Icons_CoR_Solo Driver.emf"/>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3347864" y="4155222"/>
            <a:ext cx="1450728" cy="72565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7" descr="G:\Communication and engagement\Communication\Branding and design\2018\General\Icons\EMF\NHVR CoR Parties\NHVR Icons_CoR_Depot.emf"/>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187624" y="3962458"/>
            <a:ext cx="1089462" cy="10008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G:\Communication and engagement\Communication\Branding and design\2018\General\Icons\EMF\NHVR CoR Parties\NHVR Icons_CoR_Operator.emf"/>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5652120" y="4073480"/>
            <a:ext cx="2448272" cy="90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8626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196752"/>
            <a:ext cx="6768752" cy="1872207"/>
          </a:xfrm>
        </p:spPr>
        <p:txBody>
          <a:bodyPr/>
          <a:lstStyle/>
          <a:p>
            <a:r>
              <a:rPr lang="en-US" sz="2000" b="1" dirty="0"/>
              <a:t>Chain of Responsibility </a:t>
            </a:r>
            <a:r>
              <a:rPr lang="en-US" sz="2000" dirty="0"/>
              <a:t>requires that a parties in a supply chain must confirm that the heavy vehicles in that chain are compliant with the Heavy Vehicle National Laws:</a:t>
            </a:r>
          </a:p>
          <a:p>
            <a:r>
              <a:rPr lang="en-US" sz="2000" dirty="0"/>
              <a:t>For example;</a:t>
            </a:r>
          </a:p>
          <a:p>
            <a:pPr marL="342900" indent="-342900">
              <a:buFont typeface="Arial" panose="020B0604020202020204" pitchFamily="34" charset="0"/>
              <a:buChar char="•"/>
            </a:pPr>
            <a:r>
              <a:rPr lang="en-US" sz="2000" dirty="0"/>
              <a:t>are currently registered, and</a:t>
            </a:r>
          </a:p>
          <a:p>
            <a:pPr marL="342900" indent="-342900">
              <a:buFont typeface="Arial" panose="020B0604020202020204" pitchFamily="34" charset="0"/>
              <a:buChar char="•"/>
            </a:pPr>
            <a:r>
              <a:rPr lang="en-US" sz="2000" dirty="0"/>
              <a:t>are registered for the right purpose.</a:t>
            </a:r>
          </a:p>
          <a:p>
            <a:pPr marL="342900" indent="-342900">
              <a:buFont typeface="Arial" panose="020B0604020202020204" pitchFamily="34" charset="0"/>
              <a:buChar char="•"/>
            </a:pPr>
            <a:endParaRPr lang="en-US" sz="2000" dirty="0"/>
          </a:p>
          <a:p>
            <a:r>
              <a:rPr lang="en-US" sz="2000" dirty="0"/>
              <a:t>Sharing allows a nominated third party to view the NHVR Portal registration information </a:t>
            </a:r>
            <a:r>
              <a:rPr lang="en-US" sz="2000" b="1" dirty="0"/>
              <a:t>you specify in real time</a:t>
            </a:r>
            <a:r>
              <a:rPr lang="en-US" sz="2000" dirty="0"/>
              <a:t>.</a:t>
            </a:r>
          </a:p>
          <a:p>
            <a:endParaRPr lang="en-US" sz="2000" dirty="0"/>
          </a:p>
          <a:p>
            <a:r>
              <a:rPr lang="en-US" sz="2000" dirty="0"/>
              <a:t>You can also ask another operator to share their information with you.</a:t>
            </a:r>
          </a:p>
          <a:p>
            <a:endParaRPr lang="en-US" sz="2000" dirty="0"/>
          </a:p>
          <a:p>
            <a:r>
              <a:rPr lang="en-US" sz="2000" dirty="0"/>
              <a:t>No more emailing PDFs back and forth (which quickly become out of date) to demonstrate compliance.</a:t>
            </a:r>
          </a:p>
          <a:p>
            <a:pPr marL="342900" indent="-342900">
              <a:buFont typeface="Arial" panose="020B0604020202020204" pitchFamily="34" charset="0"/>
              <a:buChar char="•"/>
            </a:pPr>
            <a:endParaRPr lang="en-US" sz="2000" dirty="0"/>
          </a:p>
        </p:txBody>
      </p:sp>
      <p:sp>
        <p:nvSpPr>
          <p:cNvPr id="2" name="Title 1"/>
          <p:cNvSpPr>
            <a:spLocks noGrp="1"/>
          </p:cNvSpPr>
          <p:nvPr>
            <p:ph type="title"/>
          </p:nvPr>
        </p:nvSpPr>
        <p:spPr/>
        <p:txBody>
          <a:bodyPr>
            <a:normAutofit/>
          </a:bodyPr>
          <a:lstStyle/>
          <a:p>
            <a:r>
              <a:rPr lang="en-AU" b="0" dirty="0" smtClean="0"/>
              <a:t>Registration Shares</a:t>
            </a:r>
            <a:r>
              <a:rPr lang="en-US" dirty="0" smtClean="0"/>
              <a:t>| </a:t>
            </a:r>
            <a:r>
              <a:rPr lang="en-AU" dirty="0" smtClean="0"/>
              <a:t>Chain of Responsibility</a:t>
            </a:r>
            <a:endParaRPr lang="en-AU" dirty="0"/>
          </a:p>
        </p:txBody>
      </p:sp>
    </p:spTree>
    <p:extLst>
      <p:ext uri="{BB962C8B-B14F-4D97-AF65-F5344CB8AC3E}">
        <p14:creationId xmlns:p14="http://schemas.microsoft.com/office/powerpoint/2010/main" val="108588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barn(inVertical)">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0" dirty="0" smtClean="0">
                <a:solidFill>
                  <a:srgbClr val="0F2D52"/>
                </a:solidFill>
              </a:rPr>
              <a:t>Session Outline</a:t>
            </a:r>
            <a:endParaRPr lang="en-AU" dirty="0">
              <a:solidFill>
                <a:srgbClr val="0F2D5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915198248"/>
              </p:ext>
            </p:extLst>
          </p:nvPr>
        </p:nvGraphicFramePr>
        <p:xfrm>
          <a:off x="2363295" y="1628800"/>
          <a:ext cx="4399707" cy="2377440"/>
        </p:xfrm>
        <a:graphic>
          <a:graphicData uri="http://schemas.openxmlformats.org/drawingml/2006/table">
            <a:tbl>
              <a:tblPr bandRow="1">
                <a:tableStyleId>{21E4AEA4-8DFA-4A89-87EB-49C32662AFE0}</a:tableStyleId>
              </a:tblPr>
              <a:tblGrid>
                <a:gridCol w="4399707">
                  <a:extLst>
                    <a:ext uri="{9D8B030D-6E8A-4147-A177-3AD203B41FA5}">
                      <a16:colId xmlns:a16="http://schemas.microsoft.com/office/drawing/2014/main" xmlns="" val="20000"/>
                    </a:ext>
                  </a:extLst>
                </a:gridCol>
              </a:tblGrid>
              <a:tr h="319835">
                <a:tc>
                  <a:txBody>
                    <a:bodyPr/>
                    <a:lstStyle/>
                    <a:p>
                      <a:pPr marL="0" indent="0">
                        <a:buNone/>
                      </a:pPr>
                      <a:r>
                        <a:rPr lang="en-AU" sz="2000" b="0" dirty="0" smtClean="0">
                          <a:solidFill>
                            <a:schemeClr val="tx1"/>
                          </a:solidFill>
                        </a:rPr>
                        <a:t>1. Introduction</a:t>
                      </a:r>
                      <a:endParaRPr lang="en-AU" sz="2000" b="0" dirty="0">
                        <a:solidFill>
                          <a:schemeClr val="tx1"/>
                        </a:solidFill>
                      </a:endParaRPr>
                    </a:p>
                  </a:txBody>
                  <a:tcPr>
                    <a:solidFill>
                      <a:schemeClr val="bg2">
                        <a:lumMod val="20000"/>
                        <a:lumOff val="80000"/>
                      </a:schemeClr>
                    </a:solidFill>
                  </a:tcPr>
                </a:tc>
                <a:extLst>
                  <a:ext uri="{0D108BD9-81ED-4DB2-BD59-A6C34878D82A}">
                    <a16:rowId xmlns:a16="http://schemas.microsoft.com/office/drawing/2014/main" xmlns="" val="10000"/>
                  </a:ext>
                </a:extLst>
              </a:tr>
              <a:tr h="319835">
                <a:tc>
                  <a:txBody>
                    <a:bodyPr/>
                    <a:lstStyle/>
                    <a:p>
                      <a:r>
                        <a:rPr lang="en-US" sz="2000" b="0" i="0" dirty="0" smtClean="0">
                          <a:solidFill>
                            <a:schemeClr val="tx1"/>
                          </a:solidFill>
                        </a:rPr>
                        <a:t>2. Security</a:t>
                      </a:r>
                      <a:endParaRPr lang="en-AU" sz="2000" b="0" i="0" dirty="0">
                        <a:solidFill>
                          <a:schemeClr val="tx1"/>
                        </a:solidFill>
                      </a:endParaRPr>
                    </a:p>
                  </a:txBody>
                  <a:tcPr>
                    <a:solidFill>
                      <a:schemeClr val="bg2">
                        <a:lumMod val="20000"/>
                        <a:lumOff val="80000"/>
                      </a:schemeClr>
                    </a:solidFill>
                  </a:tcPr>
                </a:tc>
                <a:extLst>
                  <a:ext uri="{0D108BD9-81ED-4DB2-BD59-A6C34878D82A}">
                    <a16:rowId xmlns:a16="http://schemas.microsoft.com/office/drawing/2014/main" xmlns="" val="10001"/>
                  </a:ext>
                </a:extLst>
              </a:tr>
              <a:tr h="319835">
                <a:tc>
                  <a:txBody>
                    <a:bodyPr/>
                    <a:lstStyle/>
                    <a:p>
                      <a:r>
                        <a:rPr lang="en-US" sz="2000" b="0" i="0" dirty="0" smtClean="0">
                          <a:solidFill>
                            <a:schemeClr val="tx1"/>
                          </a:solidFill>
                        </a:rPr>
                        <a:t>3. Account Setup</a:t>
                      </a:r>
                      <a:endParaRPr lang="en-AU" sz="2000" b="0" i="0" dirty="0">
                        <a:solidFill>
                          <a:schemeClr val="tx1"/>
                        </a:solidFill>
                      </a:endParaRPr>
                    </a:p>
                  </a:txBody>
                  <a:tcPr>
                    <a:solidFill>
                      <a:schemeClr val="bg2">
                        <a:lumMod val="20000"/>
                        <a:lumOff val="80000"/>
                      </a:schemeClr>
                    </a:solidFill>
                  </a:tcPr>
                </a:tc>
              </a:tr>
              <a:tr h="319835">
                <a:tc>
                  <a:txBody>
                    <a:bodyPr/>
                    <a:lstStyle/>
                    <a:p>
                      <a:r>
                        <a:rPr lang="en-US" sz="2000" dirty="0" smtClean="0">
                          <a:solidFill>
                            <a:schemeClr val="tx1"/>
                          </a:solidFill>
                        </a:rPr>
                        <a:t>4. Registration Account Linking </a:t>
                      </a:r>
                      <a:endParaRPr lang="en-AU" sz="2000" dirty="0">
                        <a:solidFill>
                          <a:schemeClr val="tx1"/>
                        </a:solidFill>
                      </a:endParaRPr>
                    </a:p>
                  </a:txBody>
                  <a:tcPr>
                    <a:solidFill>
                      <a:schemeClr val="bg2">
                        <a:lumMod val="20000"/>
                        <a:lumOff val="80000"/>
                      </a:schemeClr>
                    </a:solidFill>
                  </a:tcPr>
                </a:tc>
                <a:extLst>
                  <a:ext uri="{0D108BD9-81ED-4DB2-BD59-A6C34878D82A}">
                    <a16:rowId xmlns:a16="http://schemas.microsoft.com/office/drawing/2014/main" xmlns="" val="10002"/>
                  </a:ext>
                </a:extLst>
              </a:tr>
              <a:tr h="319835">
                <a:tc>
                  <a:txBody>
                    <a:bodyPr/>
                    <a:lstStyle/>
                    <a:p>
                      <a:r>
                        <a:rPr lang="en-US" sz="2000" dirty="0" smtClean="0">
                          <a:solidFill>
                            <a:schemeClr val="tx1"/>
                          </a:solidFill>
                        </a:rPr>
                        <a:t>5. Registration Sharing</a:t>
                      </a:r>
                      <a:endParaRPr lang="en-AU" sz="2000" dirty="0">
                        <a:solidFill>
                          <a:schemeClr val="tx1"/>
                        </a:solidFill>
                      </a:endParaRPr>
                    </a:p>
                  </a:txBody>
                  <a:tcPr>
                    <a:solidFill>
                      <a:schemeClr val="bg2">
                        <a:lumMod val="20000"/>
                        <a:lumOff val="80000"/>
                      </a:schemeClr>
                    </a:solidFill>
                  </a:tcPr>
                </a:tc>
              </a:tr>
              <a:tr h="3198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dirty="0" smtClean="0">
                          <a:solidFill>
                            <a:schemeClr val="tx1"/>
                          </a:solidFill>
                        </a:rPr>
                        <a:t>6.  Help and Support </a:t>
                      </a:r>
                      <a:endParaRPr lang="en-AU" sz="2000" dirty="0">
                        <a:solidFill>
                          <a:schemeClr val="tx1"/>
                        </a:solidFill>
                      </a:endParaRPr>
                    </a:p>
                  </a:txBody>
                  <a:tcPr>
                    <a:solidFill>
                      <a:schemeClr val="bg2">
                        <a:lumMod val="20000"/>
                        <a:lumOff val="80000"/>
                      </a:schemeClr>
                    </a:solidFill>
                  </a:tcPr>
                </a:tc>
                <a:extLst>
                  <a:ext uri="{0D108BD9-81ED-4DB2-BD59-A6C34878D82A}">
                    <a16:rowId xmlns:a16="http://schemas.microsoft.com/office/drawing/2014/main" xmlns="" val="10005"/>
                  </a:ext>
                </a:extLst>
              </a:tr>
            </a:tbl>
          </a:graphicData>
        </a:graphic>
      </p:graphicFrame>
      <p:sp>
        <p:nvSpPr>
          <p:cNvPr id="10" name="Rectangle 9"/>
          <p:cNvSpPr/>
          <p:nvPr/>
        </p:nvSpPr>
        <p:spPr>
          <a:xfrm>
            <a:off x="32067" y="4293096"/>
            <a:ext cx="9144000" cy="707886"/>
          </a:xfrm>
          <a:prstGeom prst="rect">
            <a:avLst/>
          </a:prstGeom>
        </p:spPr>
        <p:txBody>
          <a:bodyPr wrap="square">
            <a:spAutoFit/>
          </a:bodyPr>
          <a:lstStyle/>
          <a:p>
            <a:pPr algn="ctr"/>
            <a:r>
              <a:rPr lang="en-AU" sz="2000" dirty="0" smtClean="0"/>
              <a:t>This session will take one hour to complete.</a:t>
            </a:r>
          </a:p>
          <a:p>
            <a:pPr algn="ctr"/>
            <a:endParaRPr lang="en-US" sz="2000" dirty="0"/>
          </a:p>
        </p:txBody>
      </p:sp>
    </p:spTree>
    <p:extLst>
      <p:ext uri="{BB962C8B-B14F-4D97-AF65-F5344CB8AC3E}">
        <p14:creationId xmlns:p14="http://schemas.microsoft.com/office/powerpoint/2010/main" val="6722559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xmlns="" id="{B33BFEBE-CBEB-45EB-9048-8067B9DDD689}"/>
              </a:ext>
            </a:extLst>
          </p:cNvPr>
          <p:cNvSpPr>
            <a:spLocks noGrp="1"/>
          </p:cNvSpPr>
          <p:nvPr>
            <p:ph idx="1"/>
          </p:nvPr>
        </p:nvSpPr>
        <p:spPr>
          <a:xfrm>
            <a:off x="5805118" y="2132856"/>
            <a:ext cx="3070684" cy="809957"/>
          </a:xfrm>
        </p:spPr>
        <p:txBody>
          <a:bodyPr/>
          <a:lstStyle/>
          <a:p>
            <a:endParaRPr lang="en-AU" sz="2000" dirty="0"/>
          </a:p>
          <a:p>
            <a:r>
              <a:rPr lang="en-US" sz="2000" dirty="0" smtClean="0">
                <a:solidFill>
                  <a:srgbClr val="FF0000"/>
                </a:solidFill>
              </a:rPr>
              <a:t>Click play to view video</a:t>
            </a:r>
            <a:endParaRPr lang="en-AU" sz="2000" dirty="0">
              <a:solidFill>
                <a:srgbClr val="FF0000"/>
              </a:solidFill>
            </a:endParaRPr>
          </a:p>
          <a:p>
            <a:endParaRPr lang="en-AU" sz="2000" dirty="0"/>
          </a:p>
          <a:p>
            <a:endParaRPr lang="en-AU" sz="2000" dirty="0"/>
          </a:p>
        </p:txBody>
      </p:sp>
      <p:sp>
        <p:nvSpPr>
          <p:cNvPr id="7" name="Title 1"/>
          <p:cNvSpPr>
            <a:spLocks noGrp="1"/>
          </p:cNvSpPr>
          <p:nvPr>
            <p:ph type="title"/>
          </p:nvPr>
        </p:nvSpPr>
        <p:spPr>
          <a:xfrm>
            <a:off x="457200" y="363653"/>
            <a:ext cx="8229600" cy="778098"/>
          </a:xfrm>
        </p:spPr>
        <p:txBody>
          <a:bodyPr>
            <a:normAutofit/>
          </a:bodyPr>
          <a:lstStyle/>
          <a:p>
            <a:r>
              <a:rPr lang="en-AU" b="0" dirty="0"/>
              <a:t>Registration Shares </a:t>
            </a:r>
            <a:r>
              <a:rPr lang="en-AU" dirty="0" smtClean="0"/>
              <a:t>| HOW TO SHARE</a:t>
            </a:r>
            <a:endParaRPr lang="en-AU" dirty="0"/>
          </a:p>
        </p:txBody>
      </p:sp>
      <p:sp>
        <p:nvSpPr>
          <p:cNvPr id="9" name="Rectangle 8">
            <a:hlinkClick r:id="rId3"/>
          </p:cNvPr>
          <p:cNvSpPr/>
          <p:nvPr/>
        </p:nvSpPr>
        <p:spPr>
          <a:xfrm>
            <a:off x="6156176" y="3140968"/>
            <a:ext cx="2160240" cy="1200329"/>
          </a:xfrm>
          <a:prstGeom prst="rect">
            <a:avLst/>
          </a:prstGeom>
          <a:solidFill>
            <a:schemeClr val="accent2"/>
          </a:solidFill>
          <a:effectLst/>
        </p:spPr>
        <p:txBody>
          <a:bodyPr wrap="square">
            <a:spAutoFit/>
          </a:bodyPr>
          <a:lstStyle/>
          <a:p>
            <a:pPr algn="ctr"/>
            <a:r>
              <a:rPr lang="en-AU" u="sng" dirty="0" smtClean="0">
                <a:solidFill>
                  <a:schemeClr val="bg1"/>
                </a:solidFill>
              </a:rPr>
              <a:t>Share Registrations</a:t>
            </a:r>
          </a:p>
          <a:p>
            <a:pPr algn="ctr"/>
            <a:endParaRPr lang="en-US" dirty="0" smtClean="0">
              <a:solidFill>
                <a:srgbClr val="002060"/>
              </a:solidFill>
            </a:endParaRPr>
          </a:p>
          <a:p>
            <a:pPr algn="ctr"/>
            <a:endParaRPr lang="en-US" dirty="0">
              <a:solidFill>
                <a:srgbClr val="002060"/>
              </a:solidFill>
            </a:endParaRPr>
          </a:p>
          <a:p>
            <a:pPr algn="ctr"/>
            <a:endParaRPr lang="en-AU" dirty="0">
              <a:solidFill>
                <a:srgbClr val="002060"/>
              </a:solidFill>
            </a:endParaRPr>
          </a:p>
        </p:txBody>
      </p:sp>
      <p:pic>
        <p:nvPicPr>
          <p:cNvPr id="4099" name="Picture 3" descr="C:\Users\Beth.Sherlock\AppData\Local\Microsoft\Windows\Temporary Internet Files\Content.IE5\4MLEYP6J\simplistic_play_icon__ico__png__by_micahpkay-d6opha8[1].png">
            <a:hlinkClick r:id="rId3"/>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6865580" y="3542958"/>
            <a:ext cx="798339" cy="798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2" descr="https://www.livehalchal.com/wp-content/uploads/2017/02/Twitter-Account-Setup-Article-Main-Image.png"/>
          <p:cNvPicPr>
            <a:picLocks noChangeAspect="1" noChangeArrowheads="1"/>
          </p:cNvPicPr>
          <p:nvPr/>
        </p:nvPicPr>
        <p:blipFill rotWithShape="1">
          <a:blip r:embed="rId5">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rcRect l="32548" r="24077"/>
          <a:stretch/>
        </p:blipFill>
        <p:spPr bwMode="auto">
          <a:xfrm>
            <a:off x="0" y="1052736"/>
            <a:ext cx="5364088" cy="579691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267744" y="2686514"/>
            <a:ext cx="2101932" cy="203068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6" descr="Image result for thumbs up"/>
          <p:cNvPicPr>
            <a:picLocks noChangeAspect="1" noChangeArrowheads="1"/>
          </p:cNvPicPr>
          <p:nvPr/>
        </p:nvPicPr>
        <p:blipFill>
          <a:blip r:embed="rId7" cstate="screen">
            <a:biLevel thresh="75000"/>
            <a:extLst>
              <a:ext uri="{28A0092B-C50C-407E-A947-70E740481C1C}">
                <a14:useLocalDpi xmlns:a14="http://schemas.microsoft.com/office/drawing/2010/main" val="0"/>
              </a:ext>
            </a:extLst>
          </a:blip>
          <a:srcRect/>
          <a:stretch>
            <a:fillRect/>
          </a:stretch>
        </p:blipFill>
        <p:spPr bwMode="auto">
          <a:xfrm>
            <a:off x="2562626" y="2945770"/>
            <a:ext cx="1512168"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46726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Help </a:t>
            </a:r>
            <a:r>
              <a:rPr lang="en-AU" dirty="0" smtClean="0"/>
              <a:t>and Support</a:t>
            </a:r>
            <a:endParaRPr lang="en-AU" dirty="0"/>
          </a:p>
        </p:txBody>
      </p:sp>
      <p:sp>
        <p:nvSpPr>
          <p:cNvPr id="2" name="Text Placeholder 1"/>
          <p:cNvSpPr>
            <a:spLocks noGrp="1"/>
          </p:cNvSpPr>
          <p:nvPr>
            <p:ph type="body" sz="quarter" idx="10"/>
          </p:nvPr>
        </p:nvSpPr>
        <p:spPr/>
        <p:txBody>
          <a:bodyPr/>
          <a:lstStyle/>
          <a:p>
            <a:r>
              <a:rPr lang="en-US" dirty="0" smtClean="0"/>
              <a:t>6</a:t>
            </a:r>
            <a:endParaRPr lang="en-AU" dirty="0"/>
          </a:p>
        </p:txBody>
      </p:sp>
    </p:spTree>
    <p:extLst>
      <p:ext uri="{BB962C8B-B14F-4D97-AF65-F5344CB8AC3E}">
        <p14:creationId xmlns:p14="http://schemas.microsoft.com/office/powerpoint/2010/main" val="30601119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0" dirty="0"/>
              <a:t>Support </a:t>
            </a:r>
            <a:r>
              <a:rPr lang="en-AU" dirty="0" smtClean="0"/>
              <a:t>| HELP &amp; SUPPORT</a:t>
            </a:r>
            <a:endParaRPr lang="en-AU" dirty="0"/>
          </a:p>
        </p:txBody>
      </p:sp>
      <p:sp>
        <p:nvSpPr>
          <p:cNvPr id="3" name="Content Placeholder 2"/>
          <p:cNvSpPr>
            <a:spLocks noGrp="1"/>
          </p:cNvSpPr>
          <p:nvPr>
            <p:ph idx="1"/>
          </p:nvPr>
        </p:nvSpPr>
        <p:spPr>
          <a:xfrm>
            <a:off x="5004048" y="1268760"/>
            <a:ext cx="3898776" cy="1584176"/>
          </a:xfrm>
        </p:spPr>
        <p:txBody>
          <a:bodyPr/>
          <a:lstStyle/>
          <a:p>
            <a:r>
              <a:rPr lang="en-GB" sz="2000" b="1" dirty="0" smtClean="0">
                <a:ea typeface="Calibri" charset="0"/>
                <a:cs typeface="Arial" charset="0"/>
              </a:rPr>
              <a:t>Need help?</a:t>
            </a:r>
          </a:p>
          <a:p>
            <a:r>
              <a:rPr lang="en-GB" sz="2000" b="1" dirty="0" smtClean="0">
                <a:ea typeface="Calibri" charset="0"/>
                <a:cs typeface="Arial" charset="0"/>
              </a:rPr>
              <a:t>Want to learn more</a:t>
            </a:r>
            <a:r>
              <a:rPr lang="en-GB" sz="2000" dirty="0" smtClean="0">
                <a:ea typeface="Calibri" charset="0"/>
                <a:cs typeface="Arial" charset="0"/>
              </a:rPr>
              <a:t>? </a:t>
            </a:r>
          </a:p>
          <a:p>
            <a:endParaRPr lang="en-GB" sz="2000" dirty="0" smtClean="0">
              <a:ea typeface="Calibri" charset="0"/>
              <a:cs typeface="Arial" charset="0"/>
            </a:endParaRPr>
          </a:p>
          <a:p>
            <a:r>
              <a:rPr lang="en-GB" sz="2000" dirty="0" smtClean="0">
                <a:cs typeface="Arial" charset="0"/>
              </a:rPr>
              <a:t>Visit or call the </a:t>
            </a:r>
            <a:r>
              <a:rPr lang="en-GB" sz="2000" b="1" dirty="0" smtClean="0">
                <a:cs typeface="Arial" charset="0"/>
              </a:rPr>
              <a:t>Help Centre </a:t>
            </a:r>
            <a:r>
              <a:rPr lang="en-GB" sz="2000" dirty="0" smtClean="0">
                <a:cs typeface="Arial" charset="0"/>
              </a:rPr>
              <a:t>for </a:t>
            </a:r>
            <a:r>
              <a:rPr lang="en-US" sz="2000" dirty="0" smtClean="0"/>
              <a:t>videos, articles</a:t>
            </a:r>
            <a:r>
              <a:rPr lang="en-US" sz="2000" dirty="0"/>
              <a:t>, FAQs and </a:t>
            </a:r>
            <a:r>
              <a:rPr lang="en-US" sz="2000" dirty="0" smtClean="0"/>
              <a:t>training.</a:t>
            </a:r>
            <a:endParaRPr lang="en-AU" sz="2000" dirty="0"/>
          </a:p>
        </p:txBody>
      </p:sp>
      <p:sp>
        <p:nvSpPr>
          <p:cNvPr id="5" name="Rectangle 4"/>
          <p:cNvSpPr/>
          <p:nvPr/>
        </p:nvSpPr>
        <p:spPr>
          <a:xfrm>
            <a:off x="5216518" y="3573016"/>
            <a:ext cx="3459937" cy="1200329"/>
          </a:xfrm>
          <a:prstGeom prst="rect">
            <a:avLst/>
          </a:prstGeom>
          <a:solidFill>
            <a:srgbClr val="1A679E"/>
          </a:solidFill>
        </p:spPr>
        <p:txBody>
          <a:bodyPr wrap="square">
            <a:spAutoFit/>
          </a:bodyPr>
          <a:lstStyle/>
          <a:p>
            <a:pPr algn="ctr"/>
            <a:r>
              <a:rPr lang="en-AU" b="1" dirty="0" smtClean="0">
                <a:solidFill>
                  <a:schemeClr val="bg1"/>
                </a:solidFill>
              </a:rPr>
              <a:t>HELP CENTRE: 1300 </a:t>
            </a:r>
            <a:r>
              <a:rPr lang="en-AU" b="1" dirty="0">
                <a:solidFill>
                  <a:schemeClr val="bg1"/>
                </a:solidFill>
              </a:rPr>
              <a:t>696 </a:t>
            </a:r>
            <a:r>
              <a:rPr lang="en-AU" b="1" dirty="0" smtClean="0">
                <a:solidFill>
                  <a:schemeClr val="bg1"/>
                </a:solidFill>
              </a:rPr>
              <a:t>487</a:t>
            </a:r>
          </a:p>
          <a:p>
            <a:pPr algn="ctr"/>
            <a:endParaRPr lang="en-AU" b="1" dirty="0" smtClean="0">
              <a:solidFill>
                <a:schemeClr val="bg1"/>
              </a:solidFill>
            </a:endParaRPr>
          </a:p>
          <a:p>
            <a:pPr algn="ctr"/>
            <a:r>
              <a:rPr lang="en-US" dirty="0">
                <a:solidFill>
                  <a:srgbClr val="323F4F"/>
                </a:solidFill>
                <a:hlinkClick r:id="rId3"/>
              </a:rPr>
              <a:t>https://help.nhvr.gov.au/support</a:t>
            </a:r>
            <a:endParaRPr lang="en-AU" dirty="0"/>
          </a:p>
          <a:p>
            <a:endParaRPr lang="en-AU" dirty="0">
              <a:solidFill>
                <a:schemeClr val="bg1"/>
              </a:solidFill>
            </a:endParaRPr>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028481"/>
            <a:ext cx="4716016" cy="58295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71761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Thank You!</a:t>
            </a:r>
          </a:p>
        </p:txBody>
      </p:sp>
    </p:spTree>
    <p:extLst>
      <p:ext uri="{BB962C8B-B14F-4D97-AF65-F5344CB8AC3E}">
        <p14:creationId xmlns:p14="http://schemas.microsoft.com/office/powerpoint/2010/main" val="31956586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Introduction</a:t>
            </a:r>
            <a:r>
              <a:rPr lang="en-AU" dirty="0"/>
              <a:t/>
            </a:r>
            <a:br>
              <a:rPr lang="en-AU" dirty="0"/>
            </a:b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1</a:t>
            </a:r>
            <a:endParaRPr lang="en-AU" dirty="0"/>
          </a:p>
        </p:txBody>
      </p:sp>
    </p:spTree>
    <p:extLst>
      <p:ext uri="{BB962C8B-B14F-4D97-AF65-F5344CB8AC3E}">
        <p14:creationId xmlns:p14="http://schemas.microsoft.com/office/powerpoint/2010/main" val="1180463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35280" cy="778098"/>
          </a:xfrm>
        </p:spPr>
        <p:txBody>
          <a:bodyPr>
            <a:normAutofit fontScale="90000"/>
          </a:bodyPr>
          <a:lstStyle/>
          <a:p>
            <a:r>
              <a:rPr lang="en-AU" b="0" dirty="0" smtClean="0"/>
              <a:t>Introduction</a:t>
            </a:r>
            <a:r>
              <a:rPr lang="en-AU" dirty="0" smtClean="0"/>
              <a:t>| WHY USE THE REGISTRATION SERVICE?</a:t>
            </a:r>
            <a:endParaRPr lang="en-AU" dirty="0"/>
          </a:p>
        </p:txBody>
      </p:sp>
      <p:sp>
        <p:nvSpPr>
          <p:cNvPr id="4" name="Rectangle 3"/>
          <p:cNvSpPr/>
          <p:nvPr/>
        </p:nvSpPr>
        <p:spPr>
          <a:xfrm>
            <a:off x="467544" y="1628800"/>
            <a:ext cx="8136904" cy="646331"/>
          </a:xfrm>
          <a:prstGeom prst="rect">
            <a:avLst/>
          </a:prstGeom>
        </p:spPr>
        <p:txBody>
          <a:bodyPr wrap="square">
            <a:spAutoFit/>
          </a:bodyPr>
          <a:lstStyle/>
          <a:p>
            <a:r>
              <a:rPr lang="en-AU" dirty="0"/>
              <a:t>Heavy vehicle operators are able to access details of their registered assets </a:t>
            </a:r>
            <a:r>
              <a:rPr lang="en-AU" dirty="0" smtClean="0"/>
              <a:t>on </a:t>
            </a:r>
            <a:r>
              <a:rPr lang="en-AU" dirty="0"/>
              <a:t>the NHVR </a:t>
            </a:r>
            <a:r>
              <a:rPr lang="en-AU" dirty="0" smtClean="0"/>
              <a:t>Portal to:</a:t>
            </a:r>
            <a:endParaRPr lang="en-AU" dirty="0"/>
          </a:p>
        </p:txBody>
      </p:sp>
      <p:graphicFrame>
        <p:nvGraphicFramePr>
          <p:cNvPr id="7" name="Diagram 6"/>
          <p:cNvGraphicFramePr/>
          <p:nvPr>
            <p:extLst>
              <p:ext uri="{D42A27DB-BD31-4B8C-83A1-F6EECF244321}">
                <p14:modId xmlns:p14="http://schemas.microsoft.com/office/powerpoint/2010/main" val="4047223702"/>
              </p:ext>
            </p:extLst>
          </p:nvPr>
        </p:nvGraphicFramePr>
        <p:xfrm>
          <a:off x="1331640" y="2564904"/>
          <a:ext cx="6228692" cy="3602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31405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Bent Arrow 53"/>
          <p:cNvSpPr/>
          <p:nvPr/>
        </p:nvSpPr>
        <p:spPr>
          <a:xfrm rot="10800000" flipH="1">
            <a:off x="4232375" y="4581128"/>
            <a:ext cx="1746081" cy="1296144"/>
          </a:xfrm>
          <a:prstGeom prst="bentArrow">
            <a:avLst>
              <a:gd name="adj1" fmla="val 25000"/>
              <a:gd name="adj2" fmla="val 24249"/>
              <a:gd name="adj3" fmla="val 25000"/>
              <a:gd name="adj4" fmla="val 4375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a:solidFill>
                <a:schemeClr val="tx1"/>
              </a:solidFill>
            </a:endParaRPr>
          </a:p>
        </p:txBody>
      </p:sp>
      <p:sp>
        <p:nvSpPr>
          <p:cNvPr id="8" name="Up Arrow 7"/>
          <p:cNvSpPr/>
          <p:nvPr/>
        </p:nvSpPr>
        <p:spPr>
          <a:xfrm>
            <a:off x="6997472" y="2373528"/>
            <a:ext cx="864096" cy="2495632"/>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a:p>
        </p:txBody>
      </p:sp>
      <p:pic>
        <p:nvPicPr>
          <p:cNvPr id="80" name="Picture 2" descr="Image result for link chain blue"/>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rot="2696405">
            <a:off x="2616654" y="1175438"/>
            <a:ext cx="844065" cy="844065"/>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40" name="Rectangle 39"/>
          <p:cNvSpPr/>
          <p:nvPr/>
        </p:nvSpPr>
        <p:spPr>
          <a:xfrm>
            <a:off x="199973" y="2214645"/>
            <a:ext cx="2175794" cy="58477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effectLst/>
                <a:uLnTx/>
                <a:uFillTx/>
              </a:rPr>
              <a:t>Customer</a:t>
            </a:r>
            <a:r>
              <a:rPr kumimoji="0" lang="en-US" sz="1600" b="0" i="0" u="none" strike="noStrike" kern="0" cap="none" spc="0" normalizeH="0" baseline="0" noProof="0" dirty="0">
                <a:ln>
                  <a:noFill/>
                </a:ln>
                <a:effectLst/>
                <a:uLnTx/>
                <a:uFillTx/>
              </a:rPr>
              <a:t> </a:t>
            </a:r>
            <a:r>
              <a:rPr kumimoji="0" lang="en-US" sz="1600" b="0" i="0" u="none" strike="noStrike" kern="0" cap="none" spc="0" normalizeH="0" baseline="0" noProof="0" dirty="0" smtClean="0">
                <a:ln>
                  <a:noFill/>
                </a:ln>
                <a:effectLst/>
                <a:uLnTx/>
                <a:uFillTx/>
              </a:rPr>
              <a:t>is registered</a:t>
            </a:r>
            <a:r>
              <a:rPr kumimoji="0" lang="en-US" sz="1600" b="0" i="0" u="none" strike="noStrike" kern="0" cap="none" spc="0" normalizeH="0" noProof="0" dirty="0" smtClean="0">
                <a:ln>
                  <a:noFill/>
                </a:ln>
                <a:effectLst/>
                <a:uLnTx/>
                <a:uFillTx/>
              </a:rPr>
              <a:t> with a </a:t>
            </a:r>
            <a:r>
              <a:rPr kumimoji="0" lang="en-US" sz="1600" b="1" i="0" u="none" strike="noStrike" kern="0" cap="none" spc="0" normalizeH="0" noProof="0" dirty="0" smtClean="0">
                <a:ln>
                  <a:noFill/>
                </a:ln>
                <a:effectLst/>
                <a:uLnTx/>
                <a:uFillTx/>
              </a:rPr>
              <a:t>Jurisdiction</a:t>
            </a:r>
            <a:endParaRPr kumimoji="0" lang="id-ID" sz="1600" b="1" i="0" u="none" strike="noStrike" kern="0" cap="none" spc="0" normalizeH="0" baseline="0" noProof="0" dirty="0">
              <a:ln>
                <a:noFill/>
              </a:ln>
              <a:effectLst/>
              <a:uLnTx/>
              <a:uFillTx/>
            </a:endParaRPr>
          </a:p>
        </p:txBody>
      </p:sp>
      <p:grpSp>
        <p:nvGrpSpPr>
          <p:cNvPr id="65" name="Group 64"/>
          <p:cNvGrpSpPr/>
          <p:nvPr/>
        </p:nvGrpSpPr>
        <p:grpSpPr>
          <a:xfrm>
            <a:off x="829586" y="1209005"/>
            <a:ext cx="703462" cy="896841"/>
            <a:chOff x="2965450" y="3675063"/>
            <a:chExt cx="871538" cy="1092200"/>
          </a:xfrm>
          <a:solidFill>
            <a:srgbClr val="189ED9"/>
          </a:solidFill>
        </p:grpSpPr>
        <p:sp>
          <p:nvSpPr>
            <p:cNvPr id="66" name="Freeform 31"/>
            <p:cNvSpPr>
              <a:spLocks/>
            </p:cNvSpPr>
            <p:nvPr/>
          </p:nvSpPr>
          <p:spPr bwMode="auto">
            <a:xfrm>
              <a:off x="3116263" y="4451350"/>
              <a:ext cx="334962" cy="315913"/>
            </a:xfrm>
            <a:custGeom>
              <a:avLst/>
              <a:gdLst>
                <a:gd name="T0" fmla="*/ 246 w 246"/>
                <a:gd name="T1" fmla="*/ 216 h 232"/>
                <a:gd name="T2" fmla="*/ 246 w 246"/>
                <a:gd name="T3" fmla="*/ 7 h 232"/>
                <a:gd name="T4" fmla="*/ 26 w 246"/>
                <a:gd name="T5" fmla="*/ 7 h 232"/>
                <a:gd name="T6" fmla="*/ 0 w 246"/>
                <a:gd name="T7" fmla="*/ 0 h 232"/>
                <a:gd name="T8" fmla="*/ 0 w 246"/>
                <a:gd name="T9" fmla="*/ 216 h 232"/>
                <a:gd name="T10" fmla="*/ 16 w 246"/>
                <a:gd name="T11" fmla="*/ 232 h 232"/>
                <a:gd name="T12" fmla="*/ 230 w 246"/>
                <a:gd name="T13" fmla="*/ 232 h 232"/>
                <a:gd name="T14" fmla="*/ 246 w 246"/>
                <a:gd name="T15" fmla="*/ 216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32">
                  <a:moveTo>
                    <a:pt x="246" y="216"/>
                  </a:moveTo>
                  <a:cubicBezTo>
                    <a:pt x="246" y="7"/>
                    <a:pt x="246" y="7"/>
                    <a:pt x="246" y="7"/>
                  </a:cubicBezTo>
                  <a:cubicBezTo>
                    <a:pt x="26" y="7"/>
                    <a:pt x="26" y="7"/>
                    <a:pt x="26" y="7"/>
                  </a:cubicBezTo>
                  <a:cubicBezTo>
                    <a:pt x="16" y="7"/>
                    <a:pt x="7" y="4"/>
                    <a:pt x="0" y="0"/>
                  </a:cubicBezTo>
                  <a:cubicBezTo>
                    <a:pt x="0" y="216"/>
                    <a:pt x="0" y="216"/>
                    <a:pt x="0" y="216"/>
                  </a:cubicBezTo>
                  <a:cubicBezTo>
                    <a:pt x="0" y="225"/>
                    <a:pt x="7" y="232"/>
                    <a:pt x="16" y="232"/>
                  </a:cubicBezTo>
                  <a:cubicBezTo>
                    <a:pt x="230" y="232"/>
                    <a:pt x="230" y="232"/>
                    <a:pt x="230" y="232"/>
                  </a:cubicBezTo>
                  <a:cubicBezTo>
                    <a:pt x="239" y="232"/>
                    <a:pt x="246" y="225"/>
                    <a:pt x="246"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prstClr val="black"/>
                </a:solidFill>
                <a:effectLst/>
                <a:uLnTx/>
                <a:uFillTx/>
              </a:endParaRPr>
            </a:p>
          </p:txBody>
        </p:sp>
        <p:sp>
          <p:nvSpPr>
            <p:cNvPr id="67" name="Freeform 32"/>
            <p:cNvSpPr>
              <a:spLocks/>
            </p:cNvSpPr>
            <p:nvPr/>
          </p:nvSpPr>
          <p:spPr bwMode="auto">
            <a:xfrm>
              <a:off x="3475038" y="3997325"/>
              <a:ext cx="334962" cy="239713"/>
            </a:xfrm>
            <a:custGeom>
              <a:avLst/>
              <a:gdLst>
                <a:gd name="T0" fmla="*/ 16 w 246"/>
                <a:gd name="T1" fmla="*/ 99 h 175"/>
                <a:gd name="T2" fmla="*/ 16 w 246"/>
                <a:gd name="T3" fmla="*/ 16 h 175"/>
                <a:gd name="T4" fmla="*/ 218 w 246"/>
                <a:gd name="T5" fmla="*/ 16 h 175"/>
                <a:gd name="T6" fmla="*/ 218 w 246"/>
                <a:gd name="T7" fmla="*/ 144 h 175"/>
                <a:gd name="T8" fmla="*/ 73 w 246"/>
                <a:gd name="T9" fmla="*/ 144 h 175"/>
                <a:gd name="T10" fmla="*/ 64 w 246"/>
                <a:gd name="T11" fmla="*/ 163 h 175"/>
                <a:gd name="T12" fmla="*/ 50 w 246"/>
                <a:gd name="T13" fmla="*/ 175 h 175"/>
                <a:gd name="T14" fmla="*/ 246 w 246"/>
                <a:gd name="T15" fmla="*/ 175 h 175"/>
                <a:gd name="T16" fmla="*/ 246 w 246"/>
                <a:gd name="T17" fmla="*/ 156 h 175"/>
                <a:gd name="T18" fmla="*/ 234 w 246"/>
                <a:gd name="T19" fmla="*/ 156 h 175"/>
                <a:gd name="T20" fmla="*/ 234 w 246"/>
                <a:gd name="T21" fmla="*/ 0 h 175"/>
                <a:gd name="T22" fmla="*/ 0 w 246"/>
                <a:gd name="T23" fmla="*/ 0 h 175"/>
                <a:gd name="T24" fmla="*/ 0 w 246"/>
                <a:gd name="T25" fmla="*/ 98 h 175"/>
                <a:gd name="T26" fmla="*/ 15 w 246"/>
                <a:gd name="T27" fmla="*/ 99 h 175"/>
                <a:gd name="T28" fmla="*/ 16 w 246"/>
                <a:gd name="T29" fmla="*/ 99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75">
                  <a:moveTo>
                    <a:pt x="16" y="99"/>
                  </a:moveTo>
                  <a:cubicBezTo>
                    <a:pt x="16" y="16"/>
                    <a:pt x="16" y="16"/>
                    <a:pt x="16" y="16"/>
                  </a:cubicBezTo>
                  <a:cubicBezTo>
                    <a:pt x="218" y="16"/>
                    <a:pt x="218" y="16"/>
                    <a:pt x="218" y="16"/>
                  </a:cubicBezTo>
                  <a:cubicBezTo>
                    <a:pt x="218" y="144"/>
                    <a:pt x="218" y="144"/>
                    <a:pt x="218" y="144"/>
                  </a:cubicBezTo>
                  <a:cubicBezTo>
                    <a:pt x="73" y="144"/>
                    <a:pt x="73" y="144"/>
                    <a:pt x="73" y="144"/>
                  </a:cubicBezTo>
                  <a:cubicBezTo>
                    <a:pt x="72" y="151"/>
                    <a:pt x="69" y="158"/>
                    <a:pt x="64" y="163"/>
                  </a:cubicBezTo>
                  <a:cubicBezTo>
                    <a:pt x="60" y="168"/>
                    <a:pt x="55" y="172"/>
                    <a:pt x="50" y="175"/>
                  </a:cubicBezTo>
                  <a:cubicBezTo>
                    <a:pt x="246" y="175"/>
                    <a:pt x="246" y="175"/>
                    <a:pt x="246" y="175"/>
                  </a:cubicBezTo>
                  <a:cubicBezTo>
                    <a:pt x="246" y="156"/>
                    <a:pt x="246" y="156"/>
                    <a:pt x="246" y="156"/>
                  </a:cubicBezTo>
                  <a:cubicBezTo>
                    <a:pt x="234" y="156"/>
                    <a:pt x="234" y="156"/>
                    <a:pt x="234" y="156"/>
                  </a:cubicBezTo>
                  <a:cubicBezTo>
                    <a:pt x="234" y="0"/>
                    <a:pt x="234" y="0"/>
                    <a:pt x="234" y="0"/>
                  </a:cubicBezTo>
                  <a:cubicBezTo>
                    <a:pt x="0" y="0"/>
                    <a:pt x="0" y="0"/>
                    <a:pt x="0" y="0"/>
                  </a:cubicBezTo>
                  <a:cubicBezTo>
                    <a:pt x="0" y="98"/>
                    <a:pt x="0" y="98"/>
                    <a:pt x="0" y="98"/>
                  </a:cubicBezTo>
                  <a:cubicBezTo>
                    <a:pt x="5" y="99"/>
                    <a:pt x="10" y="99"/>
                    <a:pt x="15" y="99"/>
                  </a:cubicBezTo>
                  <a:cubicBezTo>
                    <a:pt x="16" y="99"/>
                    <a:pt x="16" y="99"/>
                    <a:pt x="16"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prstClr val="black"/>
                </a:solidFill>
                <a:effectLst/>
                <a:uLnTx/>
                <a:uFillTx/>
              </a:endParaRPr>
            </a:p>
          </p:txBody>
        </p:sp>
        <p:sp>
          <p:nvSpPr>
            <p:cNvPr id="68" name="Freeform 33"/>
            <p:cNvSpPr>
              <a:spLocks/>
            </p:cNvSpPr>
            <p:nvPr/>
          </p:nvSpPr>
          <p:spPr bwMode="auto">
            <a:xfrm>
              <a:off x="3389313" y="4264025"/>
              <a:ext cx="447675" cy="61913"/>
            </a:xfrm>
            <a:custGeom>
              <a:avLst/>
              <a:gdLst>
                <a:gd name="T0" fmla="*/ 122 w 329"/>
                <a:gd name="T1" fmla="*/ 29 h 46"/>
                <a:gd name="T2" fmla="*/ 163 w 329"/>
                <a:gd name="T3" fmla="*/ 46 h 46"/>
                <a:gd name="T4" fmla="*/ 163 w 329"/>
                <a:gd name="T5" fmla="*/ 46 h 46"/>
                <a:gd name="T6" fmla="*/ 329 w 329"/>
                <a:gd name="T7" fmla="*/ 46 h 46"/>
                <a:gd name="T8" fmla="*/ 329 w 329"/>
                <a:gd name="T9" fmla="*/ 0 h 46"/>
                <a:gd name="T10" fmla="*/ 0 w 329"/>
                <a:gd name="T11" fmla="*/ 0 h 46"/>
                <a:gd name="T12" fmla="*/ 0 w 329"/>
                <a:gd name="T13" fmla="*/ 29 h 46"/>
                <a:gd name="T14" fmla="*/ 122 w 329"/>
                <a:gd name="T15" fmla="*/ 29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46">
                  <a:moveTo>
                    <a:pt x="122" y="29"/>
                  </a:moveTo>
                  <a:cubicBezTo>
                    <a:pt x="137" y="29"/>
                    <a:pt x="152" y="35"/>
                    <a:pt x="163" y="46"/>
                  </a:cubicBezTo>
                  <a:cubicBezTo>
                    <a:pt x="163" y="46"/>
                    <a:pt x="163" y="46"/>
                    <a:pt x="163" y="46"/>
                  </a:cubicBezTo>
                  <a:cubicBezTo>
                    <a:pt x="329" y="46"/>
                    <a:pt x="329" y="46"/>
                    <a:pt x="329" y="46"/>
                  </a:cubicBezTo>
                  <a:cubicBezTo>
                    <a:pt x="329" y="0"/>
                    <a:pt x="329" y="0"/>
                    <a:pt x="329" y="0"/>
                  </a:cubicBezTo>
                  <a:cubicBezTo>
                    <a:pt x="0" y="0"/>
                    <a:pt x="0" y="0"/>
                    <a:pt x="0" y="0"/>
                  </a:cubicBezTo>
                  <a:cubicBezTo>
                    <a:pt x="0" y="29"/>
                    <a:pt x="0" y="29"/>
                    <a:pt x="0" y="29"/>
                  </a:cubicBezTo>
                  <a:lnTo>
                    <a:pt x="122"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prstClr val="black"/>
                </a:solidFill>
                <a:effectLst/>
                <a:uLnTx/>
                <a:uFillTx/>
              </a:endParaRPr>
            </a:p>
          </p:txBody>
        </p:sp>
        <p:sp>
          <p:nvSpPr>
            <p:cNvPr id="69" name="Freeform 34"/>
            <p:cNvSpPr>
              <a:spLocks/>
            </p:cNvSpPr>
            <p:nvPr/>
          </p:nvSpPr>
          <p:spPr bwMode="auto">
            <a:xfrm>
              <a:off x="3127375" y="3675063"/>
              <a:ext cx="244475" cy="215900"/>
            </a:xfrm>
            <a:custGeom>
              <a:avLst/>
              <a:gdLst>
                <a:gd name="T0" fmla="*/ 180 w 180"/>
                <a:gd name="T1" fmla="*/ 90 h 159"/>
                <a:gd name="T2" fmla="*/ 90 w 180"/>
                <a:gd name="T3" fmla="*/ 0 h 159"/>
                <a:gd name="T4" fmla="*/ 0 w 180"/>
                <a:gd name="T5" fmla="*/ 90 h 159"/>
                <a:gd name="T6" fmla="*/ 32 w 180"/>
                <a:gd name="T7" fmla="*/ 159 h 159"/>
                <a:gd name="T8" fmla="*/ 148 w 180"/>
                <a:gd name="T9" fmla="*/ 159 h 159"/>
                <a:gd name="T10" fmla="*/ 180 w 180"/>
                <a:gd name="T11" fmla="*/ 90 h 159"/>
              </a:gdLst>
              <a:ahLst/>
              <a:cxnLst>
                <a:cxn ang="0">
                  <a:pos x="T0" y="T1"/>
                </a:cxn>
                <a:cxn ang="0">
                  <a:pos x="T2" y="T3"/>
                </a:cxn>
                <a:cxn ang="0">
                  <a:pos x="T4" y="T5"/>
                </a:cxn>
                <a:cxn ang="0">
                  <a:pos x="T6" y="T7"/>
                </a:cxn>
                <a:cxn ang="0">
                  <a:pos x="T8" y="T9"/>
                </a:cxn>
                <a:cxn ang="0">
                  <a:pos x="T10" y="T11"/>
                </a:cxn>
              </a:cxnLst>
              <a:rect l="0" t="0" r="r" b="b"/>
              <a:pathLst>
                <a:path w="180" h="159">
                  <a:moveTo>
                    <a:pt x="180" y="90"/>
                  </a:moveTo>
                  <a:cubicBezTo>
                    <a:pt x="180" y="41"/>
                    <a:pt x="140" y="0"/>
                    <a:pt x="90" y="0"/>
                  </a:cubicBezTo>
                  <a:cubicBezTo>
                    <a:pt x="40" y="0"/>
                    <a:pt x="0" y="41"/>
                    <a:pt x="0" y="90"/>
                  </a:cubicBezTo>
                  <a:cubicBezTo>
                    <a:pt x="0" y="118"/>
                    <a:pt x="12" y="143"/>
                    <a:pt x="32" y="159"/>
                  </a:cubicBezTo>
                  <a:cubicBezTo>
                    <a:pt x="148" y="159"/>
                    <a:pt x="148" y="159"/>
                    <a:pt x="148" y="159"/>
                  </a:cubicBezTo>
                  <a:cubicBezTo>
                    <a:pt x="167" y="143"/>
                    <a:pt x="180" y="118"/>
                    <a:pt x="180"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prstClr val="black"/>
                </a:solidFill>
                <a:effectLst/>
                <a:uLnTx/>
                <a:uFillTx/>
              </a:endParaRPr>
            </a:p>
          </p:txBody>
        </p:sp>
        <p:sp>
          <p:nvSpPr>
            <p:cNvPr id="70" name="Freeform 35"/>
            <p:cNvSpPr>
              <a:spLocks/>
            </p:cNvSpPr>
            <p:nvPr/>
          </p:nvSpPr>
          <p:spPr bwMode="auto">
            <a:xfrm>
              <a:off x="2965450" y="3902075"/>
              <a:ext cx="657225" cy="854075"/>
            </a:xfrm>
            <a:custGeom>
              <a:avLst/>
              <a:gdLst>
                <a:gd name="T0" fmla="*/ 79 w 483"/>
                <a:gd name="T1" fmla="*/ 154 h 626"/>
                <a:gd name="T2" fmla="*/ 66 w 483"/>
                <a:gd name="T3" fmla="*/ 139 h 626"/>
                <a:gd name="T4" fmla="*/ 66 w 483"/>
                <a:gd name="T5" fmla="*/ 139 h 626"/>
                <a:gd name="T6" fmla="*/ 64 w 483"/>
                <a:gd name="T7" fmla="*/ 132 h 626"/>
                <a:gd name="T8" fmla="*/ 64 w 483"/>
                <a:gd name="T9" fmla="*/ 130 h 626"/>
                <a:gd name="T10" fmla="*/ 70 w 483"/>
                <a:gd name="T11" fmla="*/ 109 h 626"/>
                <a:gd name="T12" fmla="*/ 87 w 483"/>
                <a:gd name="T13" fmla="*/ 87 h 626"/>
                <a:gd name="T14" fmla="*/ 87 w 483"/>
                <a:gd name="T15" fmla="*/ 352 h 626"/>
                <a:gd name="T16" fmla="*/ 87 w 483"/>
                <a:gd name="T17" fmla="*/ 352 h 626"/>
                <a:gd name="T18" fmla="*/ 137 w 483"/>
                <a:gd name="T19" fmla="*/ 402 h 626"/>
                <a:gd name="T20" fmla="*/ 383 w 483"/>
                <a:gd name="T21" fmla="*/ 402 h 626"/>
                <a:gd name="T22" fmla="*/ 383 w 483"/>
                <a:gd name="T23" fmla="*/ 576 h 626"/>
                <a:gd name="T24" fmla="*/ 433 w 483"/>
                <a:gd name="T25" fmla="*/ 626 h 626"/>
                <a:gd name="T26" fmla="*/ 483 w 483"/>
                <a:gd name="T27" fmla="*/ 576 h 626"/>
                <a:gd name="T28" fmla="*/ 483 w 483"/>
                <a:gd name="T29" fmla="*/ 352 h 626"/>
                <a:gd name="T30" fmla="*/ 468 w 483"/>
                <a:gd name="T31" fmla="*/ 316 h 626"/>
                <a:gd name="T32" fmla="*/ 433 w 483"/>
                <a:gd name="T33" fmla="*/ 302 h 626"/>
                <a:gd name="T34" fmla="*/ 303 w 483"/>
                <a:gd name="T35" fmla="*/ 302 h 626"/>
                <a:gd name="T36" fmla="*/ 303 w 483"/>
                <a:gd name="T37" fmla="*/ 214 h 626"/>
                <a:gd name="T38" fmla="*/ 347 w 483"/>
                <a:gd name="T39" fmla="*/ 236 h 626"/>
                <a:gd name="T40" fmla="*/ 390 w 483"/>
                <a:gd name="T41" fmla="*/ 241 h 626"/>
                <a:gd name="T42" fmla="*/ 411 w 483"/>
                <a:gd name="T43" fmla="*/ 240 h 626"/>
                <a:gd name="T44" fmla="*/ 439 w 483"/>
                <a:gd name="T45" fmla="*/ 205 h 626"/>
                <a:gd name="T46" fmla="*/ 404 w 483"/>
                <a:gd name="T47" fmla="*/ 176 h 626"/>
                <a:gd name="T48" fmla="*/ 390 w 483"/>
                <a:gd name="T49" fmla="*/ 177 h 626"/>
                <a:gd name="T50" fmla="*/ 362 w 483"/>
                <a:gd name="T51" fmla="*/ 174 h 626"/>
                <a:gd name="T52" fmla="*/ 348 w 483"/>
                <a:gd name="T53" fmla="*/ 168 h 626"/>
                <a:gd name="T54" fmla="*/ 336 w 483"/>
                <a:gd name="T55" fmla="*/ 137 h 626"/>
                <a:gd name="T56" fmla="*/ 332 w 483"/>
                <a:gd name="T57" fmla="*/ 67 h 626"/>
                <a:gd name="T58" fmla="*/ 325 w 483"/>
                <a:gd name="T59" fmla="*/ 30 h 626"/>
                <a:gd name="T60" fmla="*/ 310 w 483"/>
                <a:gd name="T61" fmla="*/ 10 h 626"/>
                <a:gd name="T62" fmla="*/ 282 w 483"/>
                <a:gd name="T63" fmla="*/ 0 h 626"/>
                <a:gd name="T64" fmla="*/ 278 w 483"/>
                <a:gd name="T65" fmla="*/ 1 h 626"/>
                <a:gd name="T66" fmla="*/ 272 w 483"/>
                <a:gd name="T67" fmla="*/ 0 h 626"/>
                <a:gd name="T68" fmla="*/ 118 w 483"/>
                <a:gd name="T69" fmla="*/ 0 h 626"/>
                <a:gd name="T70" fmla="*/ 111 w 483"/>
                <a:gd name="T71" fmla="*/ 1 h 626"/>
                <a:gd name="T72" fmla="*/ 78 w 483"/>
                <a:gd name="T73" fmla="*/ 13 h 626"/>
                <a:gd name="T74" fmla="*/ 27 w 483"/>
                <a:gd name="T75" fmla="*/ 59 h 626"/>
                <a:gd name="T76" fmla="*/ 0 w 483"/>
                <a:gd name="T77" fmla="*/ 130 h 626"/>
                <a:gd name="T78" fmla="*/ 0 w 483"/>
                <a:gd name="T79" fmla="*/ 135 h 626"/>
                <a:gd name="T80" fmla="*/ 6 w 483"/>
                <a:gd name="T81" fmla="*/ 161 h 626"/>
                <a:gd name="T82" fmla="*/ 6 w 483"/>
                <a:gd name="T83" fmla="*/ 162 h 626"/>
                <a:gd name="T84" fmla="*/ 6 w 483"/>
                <a:gd name="T85" fmla="*/ 162 h 626"/>
                <a:gd name="T86" fmla="*/ 53 w 483"/>
                <a:gd name="T87" fmla="*/ 214 h 626"/>
                <a:gd name="T88" fmla="*/ 79 w 483"/>
                <a:gd name="T89" fmla="*/ 227 h 626"/>
                <a:gd name="T90" fmla="*/ 79 w 483"/>
                <a:gd name="T91" fmla="*/ 154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 h="626">
                  <a:moveTo>
                    <a:pt x="79" y="154"/>
                  </a:moveTo>
                  <a:cubicBezTo>
                    <a:pt x="71" y="148"/>
                    <a:pt x="68" y="143"/>
                    <a:pt x="66" y="139"/>
                  </a:cubicBezTo>
                  <a:cubicBezTo>
                    <a:pt x="66" y="139"/>
                    <a:pt x="66" y="139"/>
                    <a:pt x="66" y="139"/>
                  </a:cubicBezTo>
                  <a:cubicBezTo>
                    <a:pt x="65" y="137"/>
                    <a:pt x="65" y="134"/>
                    <a:pt x="64" y="132"/>
                  </a:cubicBezTo>
                  <a:cubicBezTo>
                    <a:pt x="64" y="131"/>
                    <a:pt x="64" y="131"/>
                    <a:pt x="64" y="130"/>
                  </a:cubicBezTo>
                  <a:cubicBezTo>
                    <a:pt x="64" y="125"/>
                    <a:pt x="66" y="117"/>
                    <a:pt x="70" y="109"/>
                  </a:cubicBezTo>
                  <a:cubicBezTo>
                    <a:pt x="74" y="102"/>
                    <a:pt x="80" y="94"/>
                    <a:pt x="87" y="87"/>
                  </a:cubicBezTo>
                  <a:cubicBezTo>
                    <a:pt x="87" y="352"/>
                    <a:pt x="87" y="352"/>
                    <a:pt x="87" y="352"/>
                  </a:cubicBezTo>
                  <a:cubicBezTo>
                    <a:pt x="87" y="352"/>
                    <a:pt x="87" y="352"/>
                    <a:pt x="87" y="352"/>
                  </a:cubicBezTo>
                  <a:cubicBezTo>
                    <a:pt x="87" y="379"/>
                    <a:pt x="109" y="402"/>
                    <a:pt x="137" y="402"/>
                  </a:cubicBezTo>
                  <a:cubicBezTo>
                    <a:pt x="383" y="402"/>
                    <a:pt x="383" y="402"/>
                    <a:pt x="383" y="402"/>
                  </a:cubicBezTo>
                  <a:cubicBezTo>
                    <a:pt x="383" y="576"/>
                    <a:pt x="383" y="576"/>
                    <a:pt x="383" y="576"/>
                  </a:cubicBezTo>
                  <a:cubicBezTo>
                    <a:pt x="383" y="603"/>
                    <a:pt x="405" y="626"/>
                    <a:pt x="433" y="626"/>
                  </a:cubicBezTo>
                  <a:cubicBezTo>
                    <a:pt x="460" y="626"/>
                    <a:pt x="483" y="603"/>
                    <a:pt x="483" y="576"/>
                  </a:cubicBezTo>
                  <a:cubicBezTo>
                    <a:pt x="483" y="352"/>
                    <a:pt x="483" y="352"/>
                    <a:pt x="483" y="352"/>
                  </a:cubicBezTo>
                  <a:cubicBezTo>
                    <a:pt x="483" y="339"/>
                    <a:pt x="477" y="326"/>
                    <a:pt x="468" y="316"/>
                  </a:cubicBezTo>
                  <a:cubicBezTo>
                    <a:pt x="459" y="307"/>
                    <a:pt x="446" y="302"/>
                    <a:pt x="433" y="302"/>
                  </a:cubicBezTo>
                  <a:cubicBezTo>
                    <a:pt x="303" y="302"/>
                    <a:pt x="303" y="302"/>
                    <a:pt x="303" y="302"/>
                  </a:cubicBezTo>
                  <a:cubicBezTo>
                    <a:pt x="303" y="214"/>
                    <a:pt x="303" y="214"/>
                    <a:pt x="303" y="214"/>
                  </a:cubicBezTo>
                  <a:cubicBezTo>
                    <a:pt x="317" y="227"/>
                    <a:pt x="333" y="233"/>
                    <a:pt x="347" y="236"/>
                  </a:cubicBezTo>
                  <a:cubicBezTo>
                    <a:pt x="363" y="240"/>
                    <a:pt x="378" y="241"/>
                    <a:pt x="390" y="241"/>
                  </a:cubicBezTo>
                  <a:cubicBezTo>
                    <a:pt x="402" y="241"/>
                    <a:pt x="410" y="240"/>
                    <a:pt x="411" y="240"/>
                  </a:cubicBezTo>
                  <a:cubicBezTo>
                    <a:pt x="428" y="238"/>
                    <a:pt x="441" y="222"/>
                    <a:pt x="439" y="205"/>
                  </a:cubicBezTo>
                  <a:cubicBezTo>
                    <a:pt x="437" y="187"/>
                    <a:pt x="421" y="175"/>
                    <a:pt x="404" y="176"/>
                  </a:cubicBezTo>
                  <a:cubicBezTo>
                    <a:pt x="403" y="177"/>
                    <a:pt x="397" y="177"/>
                    <a:pt x="390" y="177"/>
                  </a:cubicBezTo>
                  <a:cubicBezTo>
                    <a:pt x="381" y="177"/>
                    <a:pt x="370" y="176"/>
                    <a:pt x="362" y="174"/>
                  </a:cubicBezTo>
                  <a:cubicBezTo>
                    <a:pt x="353" y="172"/>
                    <a:pt x="348" y="169"/>
                    <a:pt x="348" y="168"/>
                  </a:cubicBezTo>
                  <a:cubicBezTo>
                    <a:pt x="342" y="161"/>
                    <a:pt x="338" y="151"/>
                    <a:pt x="336" y="137"/>
                  </a:cubicBezTo>
                  <a:cubicBezTo>
                    <a:pt x="332" y="116"/>
                    <a:pt x="333" y="90"/>
                    <a:pt x="332" y="67"/>
                  </a:cubicBezTo>
                  <a:cubicBezTo>
                    <a:pt x="331" y="55"/>
                    <a:pt x="331" y="43"/>
                    <a:pt x="325" y="30"/>
                  </a:cubicBezTo>
                  <a:cubicBezTo>
                    <a:pt x="322" y="23"/>
                    <a:pt x="318" y="16"/>
                    <a:pt x="310" y="10"/>
                  </a:cubicBezTo>
                  <a:cubicBezTo>
                    <a:pt x="302" y="3"/>
                    <a:pt x="291" y="0"/>
                    <a:pt x="282" y="0"/>
                  </a:cubicBezTo>
                  <a:cubicBezTo>
                    <a:pt x="281" y="0"/>
                    <a:pt x="279" y="0"/>
                    <a:pt x="278" y="1"/>
                  </a:cubicBezTo>
                  <a:cubicBezTo>
                    <a:pt x="276" y="0"/>
                    <a:pt x="274" y="0"/>
                    <a:pt x="272" y="0"/>
                  </a:cubicBezTo>
                  <a:cubicBezTo>
                    <a:pt x="118" y="0"/>
                    <a:pt x="118" y="0"/>
                    <a:pt x="118" y="0"/>
                  </a:cubicBezTo>
                  <a:cubicBezTo>
                    <a:pt x="115" y="0"/>
                    <a:pt x="113" y="1"/>
                    <a:pt x="111" y="1"/>
                  </a:cubicBezTo>
                  <a:cubicBezTo>
                    <a:pt x="98" y="3"/>
                    <a:pt x="88" y="7"/>
                    <a:pt x="78" y="13"/>
                  </a:cubicBezTo>
                  <a:cubicBezTo>
                    <a:pt x="60" y="24"/>
                    <a:pt x="42" y="39"/>
                    <a:pt x="27" y="59"/>
                  </a:cubicBezTo>
                  <a:cubicBezTo>
                    <a:pt x="13" y="78"/>
                    <a:pt x="1" y="102"/>
                    <a:pt x="0" y="130"/>
                  </a:cubicBezTo>
                  <a:cubicBezTo>
                    <a:pt x="0" y="132"/>
                    <a:pt x="0" y="133"/>
                    <a:pt x="0" y="135"/>
                  </a:cubicBezTo>
                  <a:cubicBezTo>
                    <a:pt x="1" y="143"/>
                    <a:pt x="3" y="152"/>
                    <a:pt x="6" y="161"/>
                  </a:cubicBezTo>
                  <a:cubicBezTo>
                    <a:pt x="6" y="161"/>
                    <a:pt x="6" y="161"/>
                    <a:pt x="6" y="162"/>
                  </a:cubicBezTo>
                  <a:cubicBezTo>
                    <a:pt x="6" y="162"/>
                    <a:pt x="6" y="162"/>
                    <a:pt x="6" y="162"/>
                  </a:cubicBezTo>
                  <a:cubicBezTo>
                    <a:pt x="14" y="183"/>
                    <a:pt x="31" y="201"/>
                    <a:pt x="53" y="214"/>
                  </a:cubicBezTo>
                  <a:cubicBezTo>
                    <a:pt x="61" y="219"/>
                    <a:pt x="69" y="223"/>
                    <a:pt x="79" y="227"/>
                  </a:cubicBezTo>
                  <a:lnTo>
                    <a:pt x="7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prstClr val="black"/>
                </a:solidFill>
                <a:effectLst/>
                <a:uLnTx/>
                <a:uFillTx/>
              </a:endParaRPr>
            </a:p>
          </p:txBody>
        </p:sp>
      </p:grpSp>
      <p:sp>
        <p:nvSpPr>
          <p:cNvPr id="4" name="AutoShape 8" descr="data:image/jpeg;base64,/9j/4AAQSkZJRgABAQAAAQABAAD/2wCEAAkGBxMTEhUTExMVFhMWGRsZGRcXGBgaHhoZFxUWFx8bGBoYHCggGRolGxcbITIhJSorLi4uGCAzODMtNygtLisBCgoKDg0OGhAQGi0lHx0tLS8uLjAtLTctKy0tLy8tLy8tLS0tLS0vNS4tLS0rLTctKy0vNS0tLS0vKy0tLS0tLf/AABEIAHwBlwMBIgACEQEDEQH/xAAcAAACAwEBAQEAAAAAAAAAAAAABgQFBwMIAQL/xABLEAACAQMCAgcDBQ0GBQQDAAABAgMABBESIQUxBhMiQVFhcQeBkRQjMjOhNEJSYnJzgpKxs8HC0RUWNVOishckdOHwJUPE8WSDo//EABkBAQEBAQEBAAAAAAAAAAAAAAABAgMEBf/EAC4RAAIBAgQCCgIDAQAAAAAAAAABAgMRBBIhMWGBBSJBUXGhsdHh8BMyFELxI//aAAwDAQACEQMRAD8A3GiiigCiiigCkDj3tFMUjJDCrqpxrZiMkc8ADl599MHSni2iNo4z84wwSPvQef6X7OdZVd2hJCqMknAA7ye6o2VIeOinTme7m6s28aIObB2JyeQA07n30+Vn/QngwgkXW2Dg/pOfPlgDbz2rQK50pyndva+nh3nWtCMLJb218e4KU4eLsJ5skkI52/FU4IA9N/UU2VnCpIlzcSlfm+ucD8bffA8O6tzmoK8mYhBzdorU0VHBAIOQRkHxBr9UvdD70shjP0VOYz+IT9E+anb0I86YaRkpK62JODg8slqgooorRkKKKKAKKKKAKjTfWx+j/wAtSajTfWx+j/y1mWxuG/J+hJooorRgKKKKAKKKKAKKKKAKKKKAKKKKAKKKKAKKKKAKKKKAKKKKAKK+E1XQ9ILR2CrdQMzEAASoSSdgAAdzQFlRRRQBRRRQBRRRQBRRRQBRRRQBX5kkCjLEADmScD4moHHeNwWkRlncKvIDmWP4KjvP/wBnasY6TdMpb19+xCD2Ygf9Tn75vsHd4mMqRtL8atx/7qfEft5VVX3S2Ndo9LH12/05z9lY3BPVzw8O/wBBGbHMqCQPUjlXNqTW9vD5udYuKe1/H4sM3yt5XLyEEHuAwPgP/urGyhiDhwgDDkd/4nnVDDG45jFd4p5CcLgDxrzxqUqfVi3JvxfweqVKrVWaSUUvBL3Gu5VHXfGa+8Ls3jbW9xJ1Y5IW2PuOSfdVdw+MDdjqPnVu3aGa9Ec8tZacDyTyR0i78T5xHpIE+rQsfEnA/qfspD4xxq4bVgqoYkkBRzP5Waaru3ycd9QT0aaQ41AZ8Bn+lJuD0kWCmtYiDa9Jry2cPHJkA5KMF0sO8HbI9RW28D4tHdQJPGey4zjvU8ip8wcj3UkcU6AwopZ7kL+UUjHxbNdugItrV2iW9ibrSMRdbG2X5ApjGGI2I3zgeFItReVLy0Ek5LO3fnqaBRRRXU4hRRRQBRRRQBUab62P0f8AlqTUab62P0f+Wsy2Nw35P0JNFFFaMBRUJuMW4JBnhBBwQZEyCNsEZ51KmlVVLMwVRuSSAAPMnlQH7opZuOn/AA1Dg3cZP4gZx8UUirbhPHLa5BNvPHLjmFYEj1XmPfQFhRRRQBRUe7vY4hmSRUH4xA+GedV396rPOOuH6r4+OnFYlUhHRtLmdYUak1eMW/BMuaKj2d9FKMxyI4/FIOPXHKu0kgUFmICgZJJwAB3knkK0mmro5uLi7NH6oqHFxa3YhVniZjsAJFJJ8gDvUyqQKKKKAKKgpxm3JAFxCSdgBIm5PcN6nUAUVxurpI1LyOqIObMQoHqTtS9L7QuGqcG7Q+aq7D9ZVI+2gGOf6Leh/ZXmfoWP+es/z8P7xa9EWXHLa5RuonjkwDkIwJG3evMe+vO/Qv7us/z8P7xajKjcPalfSQ8OlkikaNw0QDqdJGZkB3HiDj31nnsv6R3U3EY45bqWRCshKtIWBwhI2JrabtowhMmkIOZfGnn35251Fsp7VmxE0BfGewUJx3/R3xvVBYUUVE4jxOGBdU0scS+Lsq/DJ3oQl0UtHp9w3OPlcf8Aqx8cYq14bxy2n+puIpD4I6sfeAcigLCiiigCiiigIfFOFw3CdXPEkiZyAwBwfEeB35jxqhm6J8Lj+lBED4ZYn4Zq56QWsstu6QSdXLjKN3ZG+lu8KeWRvvWC3HSK8V2R3MbqSrKFAIYHBBOM599c5uf9UuZ1pqna8m+RsUdtYxdqO2gTH37Igx7yM/bVLxbpRF9EP1mOQT6I9/L4ZrLzeO5y7sx/GYn9tWHDo3kYJGrO34Kgk/AVzdJy/dnRVVB9RDK3Emc9wHgP61Lt5qk8K6Fy4DXDrCv4OzN9mw+30q2a6trbswoC/wCG/ab3Du+z0rXUpKyXJbk69V3b5vY+QQsq65D1aeLbE/krzJqDNxd5G0Qhgvj983rj6I8vtrlJOZW1OSx8z/5geQq0smAGAAB5VxnCtV0vlj5v2O0J0KOts0vJe59trR1GW28s5/ZXDiHEJgCFbQPxdif0ufwq0nvY1XtsB4Dv9wG9UlxdK52Bx4mi/BQ0vr5kar4jW2nkKHFYSxJYknxJyfiaWbyIg5UkEHII5gjcEeBBrV7e2iG5VfVsH9tSJuN2qDBljGO4b/7QaqxKl+qJLDOP7Mtug3SEXtqshI61exKB3OoG+O4MMMPXyphpO6N8fs2mwk8fWSYULhgWIyRzAzjfHqaca9EJOSu1Y804qMrJ3CiiitmAooooAqNN9bH6P/LUmo031sfo/wDLWZbG4b8n6EmiiitGDy9x/AvLk45XEx//ALPV9cScS41KSFZ4wdlB0wx+8nBbzOW/ZVFx4Zvbgf8A5Mv7969NWlqkSLHGioijCqoAAHkBUNNmKn2Q32nPWW+r8HU/7dFKFzbXNjcYbVDcRkEEHfyII2ZT8DuD3ivT9ZL7drQf8rN3/ORnzHZYfDtfrGgTH7oXx75bZxzkAOQVcDkHU4bHkeY8iK5dLekPyZQqYMzjbPJRy1Hx8h/SlX2FyH5LcL3CbI98Sf0qu4zcG4unOfpSaFJ5BQ2ge7G/vNeTGVnThaO7PodG4WNaq3P9Y6nfhnBri9YvnIzvJITz8B3n0Gw8qu/+H7Y+6Bn83t/vpqs57eJFjSSMKowBrX+vOu39ow/5sf66/wBa508FRS6+r8TtV6TxLl/zWWPYrfBmHE+Fz2UiknB+9kQnB8vI+R+2nzo1xYXkDCQDWOxIvcwI548CM7eRr8dK5YZbWVesjLAalwyk6l32379x76VvZ9OVuivc6Ee9SCP4/GuUF/HxCjF9WR3qP+XhHUmrTh9+8TLOM8PewvXjXZ4JA0beQIeNveunPvr0fwTiS3NvFOn0ZEDY8MjcHzByPdWY+3Dgm8N4o5/NSfayE/6h71qb7EOM6oZbRjvEesT8hzuB6Pk/pivqHwXsadSt7S+NfJbCVgcSSfNJ46nBBI8woZvdTTWI+2njPW3SW6ns265b85IAd/RNP6xqhED2RcDE98JCo6u2HWH8s7Rj45b9Ctq6R8bjs7d7iX6KjZRzZjsFHmT8OfdS/wCybgvyewR2GJJz1rfkkYQfqYOPFjSf7ceKFpoLYHsovWsPxnLIvvAVv16g3Ym8V4recTuBq1SSMfm4UzpTyUHYbc2PvOOTPaeyG8ZQXlgjJ+9yzEepAxn0zTN7FeCKls12QOsmZlU+EaNpwPVwxPjhfCtIoGzBuJezHiFv85Hol075hcq48wGCn4Eml7od932n5+L94telp/ot6H9leZ+hf3dZ/n4f3i0Kmbr7Tf8ADLr8kfvErL/YuP8A1I/mJP8AfFWoe0z/AAy6/JH7xKy/2L/4ifzEn++KhFsaX7R+lZsLcGMAzykrHnkuBlnI7wMjbxYd2ax3gfR694pK7hi5B7c0rHAJ305wSTj71RgDHIYpv9u0LdZav95pkX0bKH7R+yu/sd6TW0UL2ssixyGQupchQ4ZVGAx21Ary7xjGd8C9hE/4NTY+648+HVNj46/4Uucd9nl/a9vqxKi764SWI8yuA49QDjxr0KpzuOVfaWJcVPZbdPJwyBpHZ2zINTMWOFlcDJO5wAB7q+rw0C/cdbc6ViWYL8pn062mlz2deNPZA0Y04GMUzxRKowqhRknAAG5OSdu8k5r7oGc4GcYzjfHhnwqkMznuL9eHQStcnqxHDIJAx62UzIOxI3cqZPaG75TONJ1FaU0ClQpVSoxhcDG3LblRULc6Ug9P+idi7i8uZntwcI5QAhj96W7Jw2Ns9+APCn6oXGeGpcwSQSDKSKVPl4EeYOCPMVSIymGXgUP0VluGHe5fB9wAB94qZ/xBVF0WtskS+QVR8F5/EVnF/YyW8zwSjEkbFT545MPxSMEeRqRbq3PBx44rnl72dc3chrueklxMe3IQPBdh8eZ95otpKqrQRDeSdEHhvn7RtThwO0RgDCjyeDhGI9zY0iuMq0Y6Ri3yO8aEpaykkuLC0hbGcYHnXWedgMA49Kvjwa4YYCoPN2x9ig5+yulv0TbOZJh6Kn8Sf4VxlHEVdL5UdoTw9HW2Z/fvaKtpw6WRsgbH75jj/uauxwfQN21Hy2FMacPgi+k/67Af0r9vdxAZRQ+PAfxNWngqNLWWr+9hKuPrVdI6Lh7/AOCJxC2J7iftpbvbBznSjH0Un9gpz6QcXlcFS2hPwV2+J5n9lfnozE8h7AyBzbuHv/hUeLtNQjBljg703UlNfeJRey/guq8aZl2gXbI+/fKj4Lq+IrXa4WtsEBxzPM+OK7MwAyTgDma98dtT50t9D7RX5ikDAMpBU7gg5BHkRzr9VSBRRRQBUab62P0f+WpNRpvrY/R/5azLY3Dfk/Qk0UUVoweYOOfdtx/1Mv79q9P15g45923H/Uy/v2r0/URWFZh7dvqLb863+ytPrMPbt9RbfnG/2VQj77C/ue5/Oj90tUcERd1TOC7BcnuLMBk/Grz2E/c9z+eH7taruN2rQXMi8irllPkTqU/Aj4V8zpFaRfZqfc6Fl1qke1peV/cvP7gz/wCZF/q/pR/cGf8AzIv9X9KdeDcSW4iWRe8dofgsOYP/AJ4VOrrHA0JK6W/E88+lMXCTjJ6rgZ5/cGf/ADIv9X9Ks+jvROW3nWVnQgBhgas7gjvFOFc+vXVo1DXjVpzvjOM48MmtxwdGDUktuJzn0niakXFvRruK7pTwcXdpNbnHbXsk9zjtKfcwBrAuhPFjZ38Uj5UBjFKD3Kx0tn8lsN+hXpKsC9rfBPk98zgfN3A6wfl8pB8cN+nXqZ89G6cSvUghkmc4SNGdvRQT/CvOnBLN+I8QVX5zyl5fJMl39Oz2R6imfpH0z67g1tDqzNIerl3302+nc+b5jPnlquPYfwTCy3jDdvmo/wAlTlyPVsD9A0LsaoigAADAGwHlWBe14n+05M/gR49NP9c1v1Yn7b7ArdxTY7MsWn9KNjn7HX4UZEaN7NQP7MtcfgH462z9tM1IHsY4ssll1Ge3A7DHfokYup9Mll/Rp/qkZzn+i3of2V5n6F/d1n+fh/eLXpTiNwkcTvIyoiqSWYgADHeTXmvoX93Wf5+H94tRlRuvtM/wy6/JH7xKy/2L/wCIn8xJ/virUPaZ/hl1+SP3iVl/sX/xI/mJP98VAtjYek/R+G+gMEwOM6lYfSRhkBl89yPMEisa417Lr+Enq1W4TuKEK2PNHO3oC1bm19GJRCXUSldYQntFQcEgd4B8OVSKoueY8X1n3XVsB+djH8AaYOBe0++hI61xcR96uAGx+K6jOfyg1b2Rmse9s/AbeHqZ4kWN5GZXCgANhdQbSNsjkSOeoZ5CoW9zUej/ABqK8gSeEnS3ceasNirDuIP/AJirGsv9hLt1N0v3gkQj8opg/Yq1qFUywooooAooooBZ6R8KmkGrOsDko2x6Dv8A20n2fRiS6cheygPacjl5Ad7eVatXxVA5Cs5dTWYX+C9DbS3wViDyf5kmGOfLOy+4CmGiitGQooooCBxXhENwMSoCR9FuTL+S3MenI99UNnA8MhibLY5MAd1PI+X/AGptqj6T8c+S9USOxIxUnGcHTke7Y1G7K5UruxQ9IbDIJxS70O4NI1+jIzIkfbcqSMgbBTjmCTyPcDTHxC5nmZdDNImc4GAuPPkPjTPwPhqwoSANTnUcb92wB7wN/ia40q35JNWasd6tH8cU8yd+4sqKKXeO9JRDcxWy4LupZs8gPvV9WIP6vnXaTyq7OEY5nZCtecMmsLtjbOUhkOtU5pue0pXlsfDfBG9PvCb/AK1AWXS/eO71HlVMeNwzkRuhWQHIzgj3Hn9lHy9i+i3XW459yr+U3cPLn4CsU6kZq8Xc6VKU6btNWGeiiiuhyCo031sfo/8ALUmo031sfo/8tZlsbhvyfoSaKKK0YPL/ABxh8tuP+pl/ftXqCoTcItySTBCSTkkxpkk75JxzqbQrYVl/t2PzFt+db/ZWoVwurOOTAkjRwOWtQ2PTIoQzj2En/l7n88P3S03dK+jouVDJgTKNs8mH4J/gf61c2tpHGCI40QHchVC5PngV3rFSnGccstjrSrTpTU4PVGQwXFxZyHGqJ+9SNmHodmHmPcavI+nswHaijJ8RqH2ZNP08COMOqsPBgCPtqtbo3aH/ANhPcMfsrwLCVqelOeh9V9I4atrWpa8PqEi+6Z3LjAKxj8Qb/FifsxVl0AtpeukldX0smNb57R1KebbnYc6brXhEEZykManxCjPx51NrpTws86nUnexyrY+l+N06NOyfb99wpJ9rfBflFg0ijMluetH5IGHH6va9VFO1fGUEYIyDzBr3HyjyjBEXZUQZd2CqPFmIAHxNen+j/C1tbaK3XlGgXPiebN6liT76/cXCbdSGWCIMNwRGgIPiCBtU2hWwpd6ddGRf2piyFlU64mPIOARg/ikEg+ue4UxUUIeYoJ7rh9ycF4LhNiCByPcQch0OPMHmKbB7Xb7Tjq7bV+Fof9nWVsfFOD29yumeGOUDlrUHHoeY91VEPQHhqnItIyfxtTD4MSKhbmPxDiXGZMF2eNTksezDH38lGC2PVvdvVR0NcG+s/wA/F+8WvTEMCooRVVVGwVQAAPAAbCo0fCLdSCsEQIOQRGgII7wQNjSwuUvtN/wy6/JH7xKy/wBi5/8AUj+Yk/3xVuk0KupV1DKeYYAg+oNcLbh0MZ1RxRo3LKoqnHhkCqLmWe2qxnM8E8cchRIyDIgPYbWTuV3Tbv2pf4L7Ub+EBWZJ1H+YO1+uhGfVsmt9qo4h0XspjmW1hZvwii5/WAzUFzM5PbLPja0iB8TIxHw0j9tKd5e33F7hRgyuNlRBhI1PMn8EbbsxycAeArbI+gfDQc/I4j6gsPgxIq8tLSOJdESIi/gooUfAUFyn6E9G1sLVYQQzk65GH3zkAHHkAAo8hV/RRVIFFFFAFFFFAFFFFAFFFFAFFFFAFUfTHgZu7YxqQJFIeMnlqXOx8iCRnuznuq8ooDOOiDszG3kUh91dTzGBvn3fwrRYowoCqMAAAAdwGwFc/kqdZ1ukdZp06u/TnOK7UAUicX4AXvZJD98VYHwwij7CtPdfkxgnONxQFFH0bicq76ww5gHAP2ah8RV3bwKihUUKo7gMV0orEKcYXyq1zc6k52zO9gooorZgKjTfWx+j/wAtSajTfWx+j/y1mWxuG/J+hJooorRgpOC9J4bl540Dq8DMrBwBqCu8etME5XXG6523WpXDeMxTW8NxnRHMiuvWFVOHUMAd8Zwe4mkm1t3itzexqS9vdXokUDd7aS8l6xQO8rhZB5pjvqHDcxpa8Lhn+SxJ8jUie5h63taY16qLUQquR2jnJIXAB3wKaLf8WihaFXO876ExyzoaTJPcMId/TxrrFd6pGQI2FVWD9nS2otsuGzkY3yANxgnfGX2sEItLGSdUNvDf3Ks0selUgY3SqGVx83GW6rsnZSF8BVlxZNTX/wAkHYawtOr6kYzF1l1kRae/q8gAeIxQWNDhuEbOllbBwcEHB8Djka+LcIW0hlLYzjIzjxx4edJHDms3vYDw4R6EhlWcwABQmE6tJcDHWB8kKe0AH5Zqv4NwiGOx4RMkKJOZLbVIqgOesjKuGbGSCDjB25eFAaP8pTVo1rr/AAcjPw51Gs+JCSaeEKQYSgJOMHrED7emazHjd3FIZ2PyaK5S52gS3zcDRcKqyvLnUNQAfWABhgMmn3gg/wCdv/yoP3AoDtxfpAIJo4FgmmkkR5AsXV7LGyKSTI698i/GpnDb8yrl4ZIGyQEl6vUcAHI6t2GN/HOxpU6XSRLxG2M8zwR/Jpx1iOUOrrbbC6h3EAnH4vlX44s1vJaKLaaS4uDOPkz6y7pOADnUw7MSru/dpLDcsAQHnWN9xtz35evhVfxDjCRrGw7YklSEFCDgyNpyT4CkaRVNoVmRzIt2h4kCCS4z9IhR27c/NkADAjGDyapfFl4fPHGLRYXje7thKYVGh+2RglRpY4yDjkMA0A+RTowLKykDmQQQMc8kV8huEfJR1YDnpIOPXFIfEYktZ+JCG2QxmzgYwhPm2Je5jYsijcaANQAyQuKidHGiN+jQS28qtaTB2tYRFHlXg0jKswcjLbEkrk+NCGjrcIW0hlLYzgEZx448POh7lAdJdQ2M4JAOPHHhWccD4RDHZcGmSFEmMlvqkVQHOuBwwZhuQRtg7bDwFQeNi3FpfJcQ5vzNK2poWZtPXExMsmggRiHQAcgDGOdCmrTXCJjUyrk4GSBk+AzzrpWb9IRGL26+Vy2sSOsawm7gMitF1eGSJzIqg9ZrJQdo5B5Yp26NxaLSBRI0oWJAJHUqzgKAGZW3BI333oQndemrRqXXjOnIzjxxzxVVb8e6y6e3jiZlibRJLqQBXMYkwFLamwGUEgbFvI4QoRAbaKIBf7YFyjMMfPiQXI6yRjjV1Ri1dr6JQgDuFNfRThsQu+ISCGMOLnCvoUMA1rbMwVsZALsxOOZJPMmhS8k4qi3K2xDB3jaRTgaWCMqsAc51DWpxjkaI+KobiS3AbVFGsjttpUSFwoJz9LsMcY5etVXTaMokN2oOq0lWQ4zkwt83MNufzbFseKClm/t5HsvlTDs3V2s0waNpALYZSLXGpDMgRIWZc8i2ds0A8cV4xHDbyXA+cSMZ7BBzg4wDyzU5Z1OoKwYrzAIJB8D4H1rMbmOBrXiEkFzBMHgQOtrEY4wVZsMSHZTIQdJwc4Vc8hTE3C4bfiVt1ESRB7a5D9WoUNpe2K68fSILNgnfc0AzWt8GiWVwYgwBKyFQVz3MVYrn0JrhJxdRcxW+CTLFJKGBGMRNEpHv60fA1nvBOpSDhL3oUWi2ZAMoHVJcHqsGTV2Vbq9YUt+MOZq4CxG6tjYqqxmzveq0LpXWZ7c5UEAAF8kHkeY2oQd0uELFQylhzUEZHqOYqFxni62/VjQ8kkz9XHGmnLNpZzuxCgBUYkk93jtWfdFooC1mvyi3S5iZS0S2zrc6ypEizMZSxDEnU7LgnB8KY+n7pm1WdjFamRmknUlTE6ITH84PqgWJ7e3LTnDGhRg4LxVbmMyKrKVd42RwNSvG5RlOCQcEcwSDRSb0K4gUuOpaQG36srbyqGWK5YO0jybjT12GGogkOdbDkQChDQSayLjnSi6lmF7BMyWEd1Fbqo2EwDFpJD4qcafQjkQaYvanx10iFnbh2uLkHIjUu6wj6TBV3JO4HL77cYpV6X8VQ8K+Rw2F9CsWgq8sOlRpcZZ2B2Jyd/FqhUa7f3qQxvLK2mONSzNgnAAyTgbn0FfbC8SaNJYzqjkUOpwRlWGQcMARkHvpI9pHEDJwuJEPavGgjX/9hD/sXHvpk4/cizsJWXYQwEJ6qmlB8cCqQ72PH7aWF50lXqYywaRgUUFPpbuBsPHlVH/xM4ZnBuCATgOYpghPk+jGPPlVCvROaXgNvbw46w6J2RjgSaiZNDHx7Q596jlzqcnS/BjtOJcOaBZiIh9CWFi2FC7DABzjAzj03qFsSPab0vFpb6IJgl1IFaM6dWE1jU+6lcYBG/jVxwHpdZ3IcQ3HWGFA0jaHXA37R1KBvpOw8DVJ0tXr+K8Nteaxl7hx4aB2D+spHvqy9pN+Lfhly42LJ1Yx4yEJ9gYn3VQfqfp/w1Ikla6QJICVyr6iASpPV6dYGQdyMVO410ntLVEeeYIH3RcMWbOPoooLHmO7bNROifRW3traNeoj6wovWsVBZn0jOSd8ZztyFUfs9iF1c3nEJQGk69oIs79XFGBgL+DkMM+h8TQDJ0f6WWl4WW3l1On0kZWRgPHS4BI35jxrnx/plZWcginm0ysuoIqO7aSSM4RTjcHn4Uv8aVf7fszHgMsEjTEf5el1XV+l/Dyrra9JLq8dpOHWcPVZ0/Krhyok0kjsoilyo8Sfgc1AX/R7pZaXpYW8upl3ZSrIwGcZ0uASM7ZHjX54/wBL7OzYJPNiRtwiqztjxKoCQPM0lcDuJhxS/urkQl7O10v1AYISQJR9PcnShBJ8B4Veeyzh4Nt8tlAa6umaR5DucayqqD3LhQcefkKArbjpFFxHiPD0tZWaKMySy41pugGkOpAP0hyP4VM3Gem9jbSGKWbMo5pGjyFfyurU6ffiqbosgm4xxC4wNMQS3UjxwC/v1J9tVXBTfcJ69ZLE3MTyNKbiF1LnP4SHtHlnfGMnc86AfeAcft7yMyW0okUHSdmBBwDghgCDg1Z1T9FuIW9zB8ptkCrMxZuyFYuuEOvHNhoAzvsBvVxVIFRpvrY/R/5ak1Gm+tj9H/lrMtjcN+T9CTRRRWjBUDpTY9YYvllv1oYqU61NWoHBXGc5BGMVb0n9E7eF7O5E6o0RurzX1gGnT8qlzq1bYxVTwOW4eDhkQuJYllFx2hgu0KZMJPWA9rq9JyQedCmgR3cbO0YdTIgUsgO6h86SR3A6Tj0NdqTJ47kve28M8hlit7domfSSZMzntkKAdehVbblyxXCXpTJMkt3b56m2sjKU7muJE6wI4G+Y0TceMvlQg9UUlcCW9623f59onB69ppoHR1aMsrxrGcodYXAXA0sc9xqb0JhmkhjuZbqaQsrDqzoCAayAcBdRYY5lu/lQFvxLjlrbsqz3EUTMMqJHVSQDjYE77mrGlrpf9fw3/rP/AIl1VfdxTTz8QHyueJYNHVrGUAVjbI+TlSW7X3ucbnbwAZuK8Zgt9PXSBS+dIwzE45kKoJwMjJxgZqfSBY67m9sJXlkVpOHtK2ggDPWWhIGxwrFtx36V8K/Av5/kY4l8pk60zD5nK9VpNz1PUaMfSxtqzq178tqA0KilPhkc095earqZY7e4QJEnVhSPk1vIQxZCxUljsCOZ8sUdq1ybSzufl1x1s8yRN9WVCSu0eyFMahsQxycjw2oDSK+EgDwApHfiDWr8QhkuLh4o4YHRsq0qvcNNFpjZhjJZExq2BJ7uXOze5W4e3kadI5bSWQLJMkrqyOi6lZV7JxIQRlhsMctwHSTiESqjmRAkhVUbUMMZCAoU8iWJGMc81W3vRtZXLST3DRlgxgLjqyVIYAgLqK5AOnVg+FLHBw8PDOHOk0h617AEMQQqu0YZEGNlIbHoBXW+uZ3gv7wXUkT2zzCOMFerUW42EiEdvXjJJOcOMYoUfaKT1Sa6u5kNxPDGtvbuI4iq4eXr8ksVLbaRtyON81bdDL957G2mlOZHiUscYy2ME4HLOM0IdOI9JbOB+rmuoI5ABlXkUEA8tWTsD51aRyBgGUgqQCCDkEHcEEcxSethd2puXtxa3EEsskzLIzRuCx7aGQBlYAggagMAYPKo56ULAILvDLY3NpmOLAHVyxp1iRqAOckZKgDbMQxzoUeq5tMoYIWGsgkLkZIXGSBzIGR8RSXdwcQWO119fKNDtcLbSRpIJXZWXBkK5iQF1AUg7LnNRIUW5u7FkubnS1tdDWSqSZjngUqw0YDZJVtt+rX3gaHRWfXF1e3D3Zh+Ua4ZXih6uWFY0MajSZUchpNROo6vvWGMc6nMk9xd3EbXM0Kx29u4SFlAEknX5OoqSQNA2zg9+aEHOis/4PdXBi4Zdtcyu900ayxnR1ZWS3kfCoqjSQygg5zzzmtAoAooooAooooBb6P9Gmiuri8nkWSeY6U0ggRQjGEXJ8hk7Z0g95qy6S8L+VWs1uGCmVGUMRkAkbEjvwcVZUUAlcX6Fyy2NpAs6rcWhjKSaTpLRrpGRzHce/l31E4z0P4leQmO5v0AJHzcUZVCAckufpOdhgbAHffbGgUULcXOPcJvC0T2V0sIjUoYpE1I4OMFsHYjHcM7neoMfRi6uJoZeIXETrA4kjhgjKp1g5O7OSWx4f8AcFxooQUOkPRi5e9S+tJ445RF1TLKhZSuottg57+XkN+dfvj3Rm4u7e2hmnjLRzJLOQhAkCluwq57Iw2N88hTZRQXCkaLopfWsszcPuIVhncyGKdGbQ7cyhU793PuAG+M080UAtdH+igh66SeVp7q4GJZSNPZxjRGo+go/gPAAUvA+inE7WP5NFfQrbAnS/U6pQrMScAnSDueedz7qf6KAVOi3Q828V1HPKZmunYu5zqKMunDE823bfYb8qrOC9E+J26fJo7+NbUE6XEWqUKxJIXV2Qdzuc4zsO6n6iguKHR7ojLbWU8AuSLid3c3CglgzgANuclhjOc8ya5f2TxlkMT31sEI0mVYW6zB2yBqCA06UUBXdHuDR2dvHbxZ0RjGTzJJJLHHeSSasaKKAKjTfWx+j/y1JqPMPnI/Rv5azLY1Dfk/QkUUUVoyUb9D7EsWa2jYsxchsspZm1ElWJXJY55VaS2UbOkhUF49Wg/g6wAceoFSKKA4R2aLI8oUCRwqs3eQmrSPdqb41zsOGQwq6xRqiu7OwA2Z33Yn1qXRQFPY9F7SF1kjhVWTOjdtKZBU9WhOlNiR2QNiasbK0SJBHGoVF5Ad2ST3+ZrvRQFbxTgVvcMrTR62T6J1MMeY0kb7nfzqSvD4w0rBBmbHWHftYQIM/ogCpNFAQrbhUMbRskYDRR9Sh37MZKHSN+WUX9Wo392rXreu6les1dZzbT1n4ejOjX+NjPnVtRQEe3so0aR0UBpWDOfwmCKgJ/RVR7q4pweARxxCMdXEyui79llbUCN+471OooCDc8HgkMpeJWMyLHJnfUiaioPoXb41w4b0ctYH6yKICTSU1kszFSQdJZiSR2Rz5d1WtFAVFp0ZtY10pCFXWjhcthWjbUhVScKA24AwPKvt30atJJDK8KlyVLbsA5TGkyIDpkIwMFgcYHhVtRQHCOzRZHlCgSOFVm7yqaio92tvjXyws44Y1iiULGgwqjkB4b1IooCin6H2TszNbrlyWcAsFdickugIVyTzyDmuvG+DdebZOwIIpVlZcbnq1PVqvcAHwT5Ljvq4ooCu4nwSC4ZWlTLKCAys6MAeY1IwJBxy5Vzuejlq6RxtCoSLIjC5TQCMEKUIIB7x399WtFAVF/0YtJnLyQgswAYgsusAYAkCkCQAbdrO1TYeHxK7SKgDuqoxHeserSPQam+NSqKAgx8IhVIYxGAkBUxLv2CqlBjfuViN/Gp1FFAFFFFAFFFFA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2151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6978" y="3773402"/>
            <a:ext cx="2480660" cy="755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Bent Arrow 5"/>
          <p:cNvSpPr/>
          <p:nvPr/>
        </p:nvSpPr>
        <p:spPr>
          <a:xfrm rot="10800000" flipH="1">
            <a:off x="916078" y="2924944"/>
            <a:ext cx="1580536" cy="1440160"/>
          </a:xfrm>
          <a:prstGeom prst="ben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a:solidFill>
                <a:schemeClr val="tx1"/>
              </a:solidFill>
            </a:endParaRPr>
          </a:p>
        </p:txBody>
      </p:sp>
      <p:sp>
        <p:nvSpPr>
          <p:cNvPr id="42" name="Rectangle 41"/>
          <p:cNvSpPr/>
          <p:nvPr/>
        </p:nvSpPr>
        <p:spPr>
          <a:xfrm>
            <a:off x="1104706" y="3789040"/>
            <a:ext cx="1347279" cy="46166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smtClean="0">
                <a:solidFill>
                  <a:schemeClr val="accent4">
                    <a:lumMod val="50000"/>
                  </a:schemeClr>
                </a:solidFill>
              </a:rPr>
              <a:t>Details sent </a:t>
            </a:r>
            <a:r>
              <a:rPr lang="en-US" sz="1200" kern="0" dirty="0">
                <a:solidFill>
                  <a:schemeClr val="accent4">
                    <a:lumMod val="50000"/>
                  </a:schemeClr>
                </a:solidFill>
              </a:rPr>
              <a:t>to NEVDIS</a:t>
            </a:r>
            <a:endParaRPr kumimoji="0" lang="id-ID" sz="1200" b="0" i="0" u="none" strike="noStrike" kern="0" cap="none" spc="0" normalizeH="0" baseline="0" noProof="0" dirty="0">
              <a:ln>
                <a:noFill/>
              </a:ln>
              <a:solidFill>
                <a:schemeClr val="accent4">
                  <a:lumMod val="50000"/>
                </a:schemeClr>
              </a:solidFill>
              <a:effectLst/>
              <a:uLnTx/>
              <a:uFillTx/>
            </a:endParaRPr>
          </a:p>
        </p:txBody>
      </p:sp>
      <p:sp>
        <p:nvSpPr>
          <p:cNvPr id="55" name="Rectangle 54"/>
          <p:cNvSpPr/>
          <p:nvPr/>
        </p:nvSpPr>
        <p:spPr>
          <a:xfrm>
            <a:off x="4443998" y="5335006"/>
            <a:ext cx="1347279" cy="46166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smtClean="0">
                <a:solidFill>
                  <a:schemeClr val="accent4">
                    <a:lumMod val="50000"/>
                  </a:schemeClr>
                </a:solidFill>
              </a:rPr>
              <a:t>NEVDIS sends to NHVR</a:t>
            </a:r>
            <a:endParaRPr kumimoji="0" lang="id-ID" sz="1200" b="0" i="0" u="none" strike="noStrike" kern="0" cap="none" spc="0" normalizeH="0" baseline="0" noProof="0" dirty="0">
              <a:ln>
                <a:noFill/>
              </a:ln>
              <a:solidFill>
                <a:schemeClr val="accent4">
                  <a:lumMod val="50000"/>
                </a:schemeClr>
              </a:solidFill>
              <a:effectLst/>
              <a:uLnTx/>
              <a:uFillTx/>
            </a:endParaRPr>
          </a:p>
        </p:txBody>
      </p:sp>
      <p:pic>
        <p:nvPicPr>
          <p:cNvPr id="63" name="Picture 2" descr="Image result for link chain blue"/>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rot="2696405">
            <a:off x="5058307" y="1194802"/>
            <a:ext cx="844065" cy="844065"/>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79" name="Picture 2" descr="Image result for link chain blue"/>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rot="2696405">
            <a:off x="3810343" y="1194803"/>
            <a:ext cx="844065" cy="844065"/>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62" name="Rectangle 61"/>
          <p:cNvSpPr/>
          <p:nvPr/>
        </p:nvSpPr>
        <p:spPr>
          <a:xfrm>
            <a:off x="2621921" y="1958029"/>
            <a:ext cx="3455264" cy="830997"/>
          </a:xfrm>
          <a:prstGeom prst="rect">
            <a:avLst/>
          </a:prstGeom>
        </p:spPr>
        <p:txBody>
          <a:bodyPr wrap="square">
            <a:spAutoFit/>
          </a:bodyPr>
          <a:lstStyle/>
          <a:p>
            <a:pPr lvl="0" algn="ctr">
              <a:defRPr/>
            </a:pPr>
            <a:r>
              <a:rPr kumimoji="0" lang="en-US" sz="1600" b="0" i="0" u="none" strike="noStrike" kern="0" cap="none" spc="0" normalizeH="0" baseline="0" noProof="0" dirty="0">
                <a:ln>
                  <a:noFill/>
                </a:ln>
                <a:effectLst/>
                <a:uLnTx/>
                <a:uFillTx/>
              </a:rPr>
              <a:t>Customer </a:t>
            </a:r>
            <a:r>
              <a:rPr kumimoji="0" lang="en-US" sz="1600" b="1" i="0" u="none" strike="noStrike" kern="0" cap="none" spc="0" normalizeH="0" baseline="0" noProof="0" dirty="0">
                <a:ln>
                  <a:noFill/>
                </a:ln>
                <a:effectLst/>
                <a:uLnTx/>
                <a:uFillTx/>
              </a:rPr>
              <a:t>links</a:t>
            </a:r>
            <a:r>
              <a:rPr kumimoji="0" lang="en-US" sz="1600" b="0" i="0" u="none" strike="noStrike" kern="0" cap="none" spc="0" normalizeH="0" noProof="0" dirty="0">
                <a:ln>
                  <a:noFill/>
                </a:ln>
                <a:effectLst/>
                <a:uLnTx/>
                <a:uFillTx/>
              </a:rPr>
              <a:t> </a:t>
            </a:r>
            <a:r>
              <a:rPr lang="en-US" sz="1600" kern="0" dirty="0"/>
              <a:t>NHVR Portal account </a:t>
            </a:r>
            <a:r>
              <a:rPr kumimoji="0" lang="en-US" sz="1600" b="0" i="0" u="none" strike="noStrike" kern="0" cap="none" spc="0" normalizeH="0" noProof="0" dirty="0">
                <a:ln>
                  <a:noFill/>
                </a:ln>
                <a:effectLst/>
                <a:uLnTx/>
                <a:uFillTx/>
              </a:rPr>
              <a:t>with </a:t>
            </a:r>
            <a:r>
              <a:rPr kumimoji="0" lang="en-US" sz="1600" b="0" i="0" u="none" strike="noStrike" kern="0" cap="none" spc="0" normalizeH="0" noProof="0" dirty="0" smtClean="0">
                <a:ln>
                  <a:noFill/>
                </a:ln>
                <a:effectLst/>
                <a:uLnTx/>
                <a:uFillTx/>
              </a:rPr>
              <a:t>registration account(s). </a:t>
            </a:r>
            <a:br>
              <a:rPr kumimoji="0" lang="en-US" sz="1600" b="0" i="0" u="none" strike="noStrike" kern="0" cap="none" spc="0" normalizeH="0" noProof="0" dirty="0" smtClean="0">
                <a:ln>
                  <a:noFill/>
                </a:ln>
                <a:effectLst/>
                <a:uLnTx/>
                <a:uFillTx/>
              </a:rPr>
            </a:br>
            <a:r>
              <a:rPr kumimoji="0" lang="en-US" sz="1600" b="0" i="0" u="none" strike="noStrike" kern="0" cap="none" spc="0" normalizeH="0" noProof="0" dirty="0" smtClean="0">
                <a:ln>
                  <a:noFill/>
                </a:ln>
                <a:effectLst/>
                <a:uLnTx/>
                <a:uFillTx/>
              </a:rPr>
              <a:t>Can view registration data.</a:t>
            </a:r>
            <a:endParaRPr kumimoji="0" lang="id-ID" sz="1600" b="0" i="0" u="none" strike="noStrike" kern="0" cap="none" spc="0" normalizeH="0" baseline="0" noProof="0" dirty="0">
              <a:ln>
                <a:noFill/>
              </a:ln>
              <a:effectLst/>
              <a:uLnTx/>
              <a:uFillTx/>
            </a:endParaRPr>
          </a:p>
        </p:txBody>
      </p:sp>
      <p:pic>
        <p:nvPicPr>
          <p:cNvPr id="21519" name="Picture 15" descr="Image result for nhvr logo"/>
          <p:cNvPicPr>
            <a:picLocks noChangeAspect="1" noChangeArrowheads="1"/>
          </p:cNvPicPr>
          <p:nvPr/>
        </p:nvPicPr>
        <p:blipFill rotWithShape="1">
          <a:blip r:embed="rId6" cstate="screen">
            <a:extLst>
              <a:ext uri="{28A0092B-C50C-407E-A947-70E740481C1C}">
                <a14:useLocalDpi xmlns:a14="http://schemas.microsoft.com/office/drawing/2010/main" val="0"/>
              </a:ext>
            </a:extLst>
          </a:blip>
          <a:srcRect r="4260" b="8090"/>
          <a:stretch/>
        </p:blipFill>
        <p:spPr bwMode="auto">
          <a:xfrm>
            <a:off x="6037936" y="5051814"/>
            <a:ext cx="2212770" cy="970900"/>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83" name="Title 1"/>
          <p:cNvSpPr txBox="1">
            <a:spLocks/>
          </p:cNvSpPr>
          <p:nvPr/>
        </p:nvSpPr>
        <p:spPr>
          <a:xfrm>
            <a:off x="467544" y="260648"/>
            <a:ext cx="8229600" cy="778098"/>
          </a:xfrm>
          <a:prstGeom prst="rect">
            <a:avLst/>
          </a:prstGeom>
        </p:spPr>
        <p:txBody>
          <a:bodyPr>
            <a:normAutofit/>
          </a:bodyPr>
          <a:lstStyle>
            <a:lvl1pPr algn="l" defTabSz="914400" rtl="0" eaLnBrk="1" latinLnBrk="0" hangingPunct="1">
              <a:spcBef>
                <a:spcPct val="0"/>
              </a:spcBef>
              <a:buNone/>
              <a:defRPr sz="3200" b="1" kern="1200">
                <a:solidFill>
                  <a:srgbClr val="0F2D52"/>
                </a:solidFill>
                <a:latin typeface="+mj-lt"/>
                <a:ea typeface="+mj-ea"/>
                <a:cs typeface="+mj-cs"/>
              </a:defRPr>
            </a:lvl1pPr>
          </a:lstStyle>
          <a:p>
            <a:r>
              <a:rPr lang="en-AU" b="0" dirty="0" smtClean="0"/>
              <a:t>Introduction </a:t>
            </a:r>
            <a:r>
              <a:rPr lang="en-US" dirty="0" smtClean="0"/>
              <a:t>| HOW THE NHVR PORTAL WORKS</a:t>
            </a:r>
            <a:endParaRPr lang="en-AU" dirty="0"/>
          </a:p>
        </p:txBody>
      </p:sp>
      <p:sp>
        <p:nvSpPr>
          <p:cNvPr id="2" name="Rectangle 1"/>
          <p:cNvSpPr/>
          <p:nvPr/>
        </p:nvSpPr>
        <p:spPr>
          <a:xfrm>
            <a:off x="6755880" y="3736651"/>
            <a:ext cx="1347279" cy="514054"/>
          </a:xfrm>
          <a:prstGeom prst="rect">
            <a:avLst/>
          </a:prstGeom>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AU"/>
          </a:p>
        </p:txBody>
      </p:sp>
      <p:sp>
        <p:nvSpPr>
          <p:cNvPr id="57" name="Rectangle 56"/>
          <p:cNvSpPr/>
          <p:nvPr/>
        </p:nvSpPr>
        <p:spPr>
          <a:xfrm>
            <a:off x="6755879" y="3747117"/>
            <a:ext cx="1347279" cy="46166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smtClean="0">
                <a:solidFill>
                  <a:schemeClr val="accent4">
                    <a:lumMod val="50000"/>
                  </a:schemeClr>
                </a:solidFill>
              </a:rPr>
              <a:t>Published to the NHVR portal</a:t>
            </a:r>
            <a:endParaRPr kumimoji="0" lang="id-ID" sz="1200" b="0" i="0" u="none" strike="noStrike" kern="0" cap="none" spc="0" normalizeH="0" baseline="0" noProof="0" dirty="0">
              <a:ln>
                <a:noFill/>
              </a:ln>
              <a:solidFill>
                <a:schemeClr val="accent4">
                  <a:lumMod val="50000"/>
                </a:schemeClr>
              </a:solidFill>
              <a:effectLst/>
              <a:uLnTx/>
              <a:uFillTx/>
            </a:endParaRPr>
          </a:p>
        </p:txBody>
      </p:sp>
      <p:pic>
        <p:nvPicPr>
          <p:cNvPr id="1026" name="Picture 2"/>
          <p:cNvPicPr>
            <a:picLocks noChangeAspect="1" noChangeArrowheads="1"/>
          </p:cNvPicPr>
          <p:nvPr/>
        </p:nvPicPr>
        <p:blipFill>
          <a:blip r:embed="rId7" cstate="screen">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449038" y="4354544"/>
            <a:ext cx="514615" cy="514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NHVR Portal Logo"/>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6300192" y="1431703"/>
            <a:ext cx="2523994" cy="623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765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47"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1000"/>
                                        <p:tgtEl>
                                          <p:spTgt spid="65"/>
                                        </p:tgtEl>
                                      </p:cBhvr>
                                    </p:animEffect>
                                    <p:anim calcmode="lin" valueType="num">
                                      <p:cBhvr>
                                        <p:cTn id="13" dur="1000" fill="hold"/>
                                        <p:tgtEl>
                                          <p:spTgt spid="65"/>
                                        </p:tgtEl>
                                        <p:attrNameLst>
                                          <p:attrName>ppt_x</p:attrName>
                                        </p:attrNameLst>
                                      </p:cBhvr>
                                      <p:tavLst>
                                        <p:tav tm="0">
                                          <p:val>
                                            <p:strVal val="#ppt_x"/>
                                          </p:val>
                                        </p:tav>
                                        <p:tav tm="100000">
                                          <p:val>
                                            <p:strVal val="#ppt_x"/>
                                          </p:val>
                                        </p:tav>
                                      </p:tavLst>
                                    </p:anim>
                                    <p:anim calcmode="lin" valueType="num">
                                      <p:cBhvr>
                                        <p:cTn id="14" dur="1000" fill="hold"/>
                                        <p:tgtEl>
                                          <p:spTgt spid="65"/>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p:cTn id="17" dur="500" fill="hold"/>
                                        <p:tgtEl>
                                          <p:spTgt spid="42"/>
                                        </p:tgtEl>
                                        <p:attrNameLst>
                                          <p:attrName>ppt_w</p:attrName>
                                        </p:attrNameLst>
                                      </p:cBhvr>
                                      <p:tavLst>
                                        <p:tav tm="0">
                                          <p:val>
                                            <p:fltVal val="0"/>
                                          </p:val>
                                        </p:tav>
                                        <p:tav tm="100000">
                                          <p:val>
                                            <p:strVal val="#ppt_w"/>
                                          </p:val>
                                        </p:tav>
                                      </p:tavLst>
                                    </p:anim>
                                    <p:anim calcmode="lin" valueType="num">
                                      <p:cBhvr>
                                        <p:cTn id="18" dur="500" fill="hold"/>
                                        <p:tgtEl>
                                          <p:spTgt spid="42"/>
                                        </p:tgtEl>
                                        <p:attrNameLst>
                                          <p:attrName>ppt_h</p:attrName>
                                        </p:attrNameLst>
                                      </p:cBhvr>
                                      <p:tavLst>
                                        <p:tav tm="0">
                                          <p:val>
                                            <p:fltVal val="0"/>
                                          </p:val>
                                        </p:tav>
                                        <p:tav tm="100000">
                                          <p:val>
                                            <p:strVal val="#ppt_h"/>
                                          </p:val>
                                        </p:tav>
                                      </p:tavLst>
                                    </p:anim>
                                    <p:animEffect transition="in" filter="fade">
                                      <p:cBhvr>
                                        <p:cTn id="19" dur="500"/>
                                        <p:tgtEl>
                                          <p:spTgt spid="4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p:cTn id="22" dur="500" fill="hold"/>
                                        <p:tgtEl>
                                          <p:spTgt spid="62"/>
                                        </p:tgtEl>
                                        <p:attrNameLst>
                                          <p:attrName>ppt_w</p:attrName>
                                        </p:attrNameLst>
                                      </p:cBhvr>
                                      <p:tavLst>
                                        <p:tav tm="0">
                                          <p:val>
                                            <p:fltVal val="0"/>
                                          </p:val>
                                        </p:tav>
                                        <p:tav tm="100000">
                                          <p:val>
                                            <p:strVal val="#ppt_w"/>
                                          </p:val>
                                        </p:tav>
                                      </p:tavLst>
                                    </p:anim>
                                    <p:anim calcmode="lin" valueType="num">
                                      <p:cBhvr>
                                        <p:cTn id="23" dur="500" fill="hold"/>
                                        <p:tgtEl>
                                          <p:spTgt spid="62"/>
                                        </p:tgtEl>
                                        <p:attrNameLst>
                                          <p:attrName>ppt_h</p:attrName>
                                        </p:attrNameLst>
                                      </p:cBhvr>
                                      <p:tavLst>
                                        <p:tav tm="0">
                                          <p:val>
                                            <p:fltVal val="0"/>
                                          </p:val>
                                        </p:tav>
                                        <p:tav tm="100000">
                                          <p:val>
                                            <p:strVal val="#ppt_h"/>
                                          </p:val>
                                        </p:tav>
                                      </p:tavLst>
                                    </p:anim>
                                    <p:animEffect transition="in" filter="fade">
                                      <p:cBhvr>
                                        <p:cTn id="24" dur="500"/>
                                        <p:tgtEl>
                                          <p:spTgt spid="6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500" fill="hold"/>
                                        <p:tgtEl>
                                          <p:spTgt spid="55"/>
                                        </p:tgtEl>
                                        <p:attrNameLst>
                                          <p:attrName>ppt_w</p:attrName>
                                        </p:attrNameLst>
                                      </p:cBhvr>
                                      <p:tavLst>
                                        <p:tav tm="0">
                                          <p:val>
                                            <p:fltVal val="0"/>
                                          </p:val>
                                        </p:tav>
                                        <p:tav tm="100000">
                                          <p:val>
                                            <p:strVal val="#ppt_w"/>
                                          </p:val>
                                        </p:tav>
                                      </p:tavLst>
                                    </p:anim>
                                    <p:anim calcmode="lin" valueType="num">
                                      <p:cBhvr>
                                        <p:cTn id="28" dur="500" fill="hold"/>
                                        <p:tgtEl>
                                          <p:spTgt spid="55"/>
                                        </p:tgtEl>
                                        <p:attrNameLst>
                                          <p:attrName>ppt_h</p:attrName>
                                        </p:attrNameLst>
                                      </p:cBhvr>
                                      <p:tavLst>
                                        <p:tav tm="0">
                                          <p:val>
                                            <p:fltVal val="0"/>
                                          </p:val>
                                        </p:tav>
                                        <p:tav tm="100000">
                                          <p:val>
                                            <p:strVal val="#ppt_h"/>
                                          </p:val>
                                        </p:tav>
                                      </p:tavLst>
                                    </p:anim>
                                    <p:animEffect transition="in" filter="fade">
                                      <p:cBhvr>
                                        <p:cTn id="29" dur="500"/>
                                        <p:tgtEl>
                                          <p:spTgt spid="5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p:cTn id="32" dur="500" fill="hold"/>
                                        <p:tgtEl>
                                          <p:spTgt spid="57"/>
                                        </p:tgtEl>
                                        <p:attrNameLst>
                                          <p:attrName>ppt_w</p:attrName>
                                        </p:attrNameLst>
                                      </p:cBhvr>
                                      <p:tavLst>
                                        <p:tav tm="0">
                                          <p:val>
                                            <p:fltVal val="0"/>
                                          </p:val>
                                        </p:tav>
                                        <p:tav tm="100000">
                                          <p:val>
                                            <p:strVal val="#ppt_w"/>
                                          </p:val>
                                        </p:tav>
                                      </p:tavLst>
                                    </p:anim>
                                    <p:anim calcmode="lin" valueType="num">
                                      <p:cBhvr>
                                        <p:cTn id="33" dur="500" fill="hold"/>
                                        <p:tgtEl>
                                          <p:spTgt spid="57"/>
                                        </p:tgtEl>
                                        <p:attrNameLst>
                                          <p:attrName>ppt_h</p:attrName>
                                        </p:attrNameLst>
                                      </p:cBhvr>
                                      <p:tavLst>
                                        <p:tav tm="0">
                                          <p:val>
                                            <p:fltVal val="0"/>
                                          </p:val>
                                        </p:tav>
                                        <p:tav tm="100000">
                                          <p:val>
                                            <p:strVal val="#ppt_h"/>
                                          </p:val>
                                        </p:tav>
                                      </p:tavLst>
                                    </p:anim>
                                    <p:animEffect transition="in" filter="fade">
                                      <p:cBhvr>
                                        <p:cTn id="3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2" grpId="0"/>
      <p:bldP spid="55" grpId="0"/>
      <p:bldP spid="62"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979712" y="3140968"/>
            <a:ext cx="4824536" cy="33653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r>
              <a:rPr lang="en-AU" b="0" dirty="0"/>
              <a:t>Introduction </a:t>
            </a:r>
            <a:r>
              <a:rPr lang="en-US" dirty="0" smtClean="0"/>
              <a:t>| THE NHVR PORTAL</a:t>
            </a:r>
            <a:endParaRPr lang="en-AU" dirty="0"/>
          </a:p>
        </p:txBody>
      </p:sp>
      <p:sp>
        <p:nvSpPr>
          <p:cNvPr id="3" name="Content Placeholder 2"/>
          <p:cNvSpPr>
            <a:spLocks noGrp="1"/>
          </p:cNvSpPr>
          <p:nvPr>
            <p:ph idx="1"/>
          </p:nvPr>
        </p:nvSpPr>
        <p:spPr>
          <a:xfrm>
            <a:off x="467544" y="1124744"/>
            <a:ext cx="8229600" cy="4857403"/>
          </a:xfrm>
        </p:spPr>
        <p:txBody>
          <a:bodyPr/>
          <a:lstStyle/>
          <a:p>
            <a:r>
              <a:rPr lang="en-US" sz="2000" dirty="0" smtClean="0"/>
              <a:t>The </a:t>
            </a:r>
            <a:r>
              <a:rPr lang="en-US" sz="2000" dirty="0"/>
              <a:t>NHVR Portal </a:t>
            </a:r>
            <a:r>
              <a:rPr lang="en-US" sz="2000" dirty="0" smtClean="0"/>
              <a:t>offer a range of Services, including the Registration Service;</a:t>
            </a:r>
          </a:p>
          <a:p>
            <a:pPr marL="457200" indent="-457200">
              <a:buFont typeface="Arial" panose="020B0604020202020204" pitchFamily="34" charset="0"/>
              <a:buChar char="•"/>
            </a:pPr>
            <a:r>
              <a:rPr lang="en-US" sz="2000" dirty="0"/>
              <a:t>m</a:t>
            </a:r>
            <a:r>
              <a:rPr lang="en-US" sz="2000" dirty="0" smtClean="0"/>
              <a:t>anaging your Access Permits, and</a:t>
            </a:r>
          </a:p>
          <a:p>
            <a:pPr marL="457200" indent="-457200">
              <a:buFont typeface="Arial" panose="020B0604020202020204" pitchFamily="34" charset="0"/>
              <a:buChar char="•"/>
            </a:pPr>
            <a:r>
              <a:rPr lang="en-US" sz="2000" dirty="0" smtClean="0"/>
              <a:t>read only information for your Heavy </a:t>
            </a:r>
            <a:r>
              <a:rPr lang="en-US" sz="2000" dirty="0"/>
              <a:t>Vehicle </a:t>
            </a:r>
            <a:r>
              <a:rPr lang="en-US" sz="2000" dirty="0" smtClean="0"/>
              <a:t>Registrations</a:t>
            </a:r>
          </a:p>
          <a:p>
            <a:r>
              <a:rPr lang="en-US" sz="2000" dirty="0" smtClean="0"/>
              <a:t>This training is just for the Registration Service and setting up accounts.</a:t>
            </a:r>
            <a:endParaRPr lang="en-AU" sz="2000" dirty="0"/>
          </a:p>
        </p:txBody>
      </p:sp>
      <p:sp>
        <p:nvSpPr>
          <p:cNvPr id="5" name="Rectangle 4"/>
          <p:cNvSpPr/>
          <p:nvPr/>
        </p:nvSpPr>
        <p:spPr>
          <a:xfrm>
            <a:off x="2267744" y="3501008"/>
            <a:ext cx="3024336" cy="1584176"/>
          </a:xfrm>
          <a:prstGeom prst="rect">
            <a:avLst/>
          </a:prstGeom>
          <a:no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7848067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0" dirty="0"/>
              <a:t>Introduction </a:t>
            </a:r>
            <a:r>
              <a:rPr lang="en-US" dirty="0" smtClean="0"/>
              <a:t>| THE NHVR PORTAL</a:t>
            </a:r>
            <a:endParaRPr lang="en-AU" dirty="0"/>
          </a:p>
        </p:txBody>
      </p:sp>
      <p:sp>
        <p:nvSpPr>
          <p:cNvPr id="3" name="Content Placeholder 2"/>
          <p:cNvSpPr>
            <a:spLocks noGrp="1"/>
          </p:cNvSpPr>
          <p:nvPr>
            <p:ph idx="1"/>
          </p:nvPr>
        </p:nvSpPr>
        <p:spPr>
          <a:xfrm>
            <a:off x="467544" y="1124744"/>
            <a:ext cx="8229600" cy="4857403"/>
          </a:xfrm>
        </p:spPr>
        <p:txBody>
          <a:bodyPr/>
          <a:lstStyle/>
          <a:p>
            <a:r>
              <a:rPr lang="en-US" sz="2400" dirty="0" smtClean="0"/>
              <a:t>The </a:t>
            </a:r>
            <a:r>
              <a:rPr lang="en-US" sz="2400" dirty="0"/>
              <a:t>NHVR Portal </a:t>
            </a:r>
            <a:r>
              <a:rPr lang="en-US" sz="2400" dirty="0" smtClean="0"/>
              <a:t>also allows you to manage users and accounts. </a:t>
            </a:r>
            <a:endParaRPr lang="en-AU" sz="2400" dirty="0">
              <a:solidFill>
                <a:schemeClr val="tx1"/>
              </a:solidFill>
            </a:endParaRPr>
          </a:p>
        </p:txBody>
      </p:sp>
      <p:pic>
        <p:nvPicPr>
          <p:cNvPr id="7" name="Picture 2"/>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254274" y="2276872"/>
            <a:ext cx="5760640" cy="401836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547664" y="4502968"/>
            <a:ext cx="1944216" cy="1584176"/>
          </a:xfrm>
          <a:prstGeom prst="rect">
            <a:avLst/>
          </a:prstGeom>
          <a:no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755371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S</a:t>
            </a:r>
            <a:r>
              <a:rPr lang="en-AU" dirty="0" smtClean="0"/>
              <a:t>ecurity</a:t>
            </a:r>
            <a:r>
              <a:rPr lang="en-AU" dirty="0"/>
              <a:t/>
            </a:r>
            <a:br>
              <a:rPr lang="en-AU" dirty="0"/>
            </a:br>
            <a:r>
              <a:rPr lang="en-AU" dirty="0"/>
              <a:t/>
            </a:r>
            <a:br>
              <a:rPr lang="en-AU" dirty="0"/>
            </a:br>
            <a:endParaRPr lang="en-AU" dirty="0"/>
          </a:p>
        </p:txBody>
      </p:sp>
      <p:sp>
        <p:nvSpPr>
          <p:cNvPr id="2" name="Text Placeholder 1"/>
          <p:cNvSpPr>
            <a:spLocks noGrp="1"/>
          </p:cNvSpPr>
          <p:nvPr>
            <p:ph type="body" sz="quarter" idx="10"/>
          </p:nvPr>
        </p:nvSpPr>
        <p:spPr/>
        <p:txBody>
          <a:bodyPr/>
          <a:lstStyle/>
          <a:p>
            <a:r>
              <a:rPr lang="en-US" dirty="0" smtClean="0"/>
              <a:t>2</a:t>
            </a:r>
            <a:endParaRPr lang="en-AU" dirty="0"/>
          </a:p>
        </p:txBody>
      </p:sp>
    </p:spTree>
    <p:extLst>
      <p:ext uri="{BB962C8B-B14F-4D97-AF65-F5344CB8AC3E}">
        <p14:creationId xmlns:p14="http://schemas.microsoft.com/office/powerpoint/2010/main" val="3492079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NHVR">
      <a:dk1>
        <a:sysClr val="windowText" lastClr="000000"/>
      </a:dk1>
      <a:lt1>
        <a:sysClr val="window" lastClr="FFFFFF"/>
      </a:lt1>
      <a:dk2>
        <a:srgbClr val="0F2D52"/>
      </a:dk2>
      <a:lt2>
        <a:srgbClr val="43849D"/>
      </a:lt2>
      <a:accent1>
        <a:srgbClr val="4A9B98"/>
      </a:accent1>
      <a:accent2>
        <a:srgbClr val="67A7CC"/>
      </a:accent2>
      <a:accent3>
        <a:srgbClr val="262626"/>
      </a:accent3>
      <a:accent4>
        <a:srgbClr val="B4C4D1"/>
      </a:accent4>
      <a:accent5>
        <a:srgbClr val="FFFFFF"/>
      </a:accent5>
      <a:accent6>
        <a:srgbClr val="FFFFFF"/>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B8631A83A1D9D4488FC27E88232CD45" ma:contentTypeVersion="5" ma:contentTypeDescription="Create a new document." ma:contentTypeScope="" ma:versionID="bcc3b0ea89f3407363a7d934638cf4c1">
  <xsd:schema xmlns:xsd="http://www.w3.org/2001/XMLSchema" xmlns:xs="http://www.w3.org/2001/XMLSchema" xmlns:p="http://schemas.microsoft.com/office/2006/metadata/properties" xmlns:ns2="dba49c68-f22a-4693-9ff1-9b2769048b60" xmlns:ns3="8663bc20-0f28-4f06-8839-041663ed56be" targetNamespace="http://schemas.microsoft.com/office/2006/metadata/properties" ma:root="true" ma:fieldsID="5c19a521f95bab3b481cfb5d4f689eaa" ns2:_="" ns3:_="">
    <xsd:import namespace="dba49c68-f22a-4693-9ff1-9b2769048b60"/>
    <xsd:import namespace="8663bc20-0f28-4f06-8839-041663ed56be"/>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a49c68-f22a-4693-9ff1-9b2769048b60"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663bc20-0f28-4f06-8839-041663ed56be"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6CDA162-FD5A-4551-AFDA-B45A451BC10B}">
  <ds:schemaRefs>
    <ds:schemaRef ds:uri="http://purl.org/dc/elements/1.1/"/>
    <ds:schemaRef ds:uri="http://schemas.microsoft.com/office/2006/documentManagement/types"/>
    <ds:schemaRef ds:uri="http://purl.org/dc/terms/"/>
    <ds:schemaRef ds:uri="http://schemas.microsoft.com/office/infopath/2007/PartnerControls"/>
    <ds:schemaRef ds:uri="http://purl.org/dc/dcmitype/"/>
    <ds:schemaRef ds:uri="http://schemas.openxmlformats.org/package/2006/metadata/core-properties"/>
    <ds:schemaRef ds:uri="8663bc20-0f28-4f06-8839-041663ed56be"/>
    <ds:schemaRef ds:uri="dba49c68-f22a-4693-9ff1-9b2769048b60"/>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F1D17BBA-572C-42D3-B69E-3C756FF8D287}">
  <ds:schemaRefs>
    <ds:schemaRef ds:uri="http://schemas.microsoft.com/sharepoint/v3/contenttype/forms"/>
  </ds:schemaRefs>
</ds:datastoreItem>
</file>

<file path=customXml/itemProps3.xml><?xml version="1.0" encoding="utf-8"?>
<ds:datastoreItem xmlns:ds="http://schemas.openxmlformats.org/officeDocument/2006/customXml" ds:itemID="{3342BC2C-DDDF-464F-9D0F-FAC4550A92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a49c68-f22a-4693-9ff1-9b2769048b60"/>
    <ds:schemaRef ds:uri="8663bc20-0f28-4f06-8839-041663ed56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17485</TotalTime>
  <Words>2056</Words>
  <Application>Microsoft Office PowerPoint</Application>
  <PresentationFormat>On-screen Show (4:3)</PresentationFormat>
  <Paragraphs>507</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NHVR Portal Registration Service for Administrators</vt:lpstr>
      <vt:lpstr>Learning Objectives</vt:lpstr>
      <vt:lpstr>Session Outline</vt:lpstr>
      <vt:lpstr>Introduction  </vt:lpstr>
      <vt:lpstr>Introduction| WHY USE THE REGISTRATION SERVICE?</vt:lpstr>
      <vt:lpstr>PowerPoint Presentation</vt:lpstr>
      <vt:lpstr>Introduction | THE NHVR PORTAL</vt:lpstr>
      <vt:lpstr>Introduction | THE NHVR PORTAL</vt:lpstr>
      <vt:lpstr>Security  </vt:lpstr>
      <vt:lpstr>Introduction | SECURITY</vt:lpstr>
      <vt:lpstr>Introduction | SECURITY</vt:lpstr>
      <vt:lpstr>Introduction | GOOD SECURITY PRACTISES</vt:lpstr>
      <vt:lpstr>Account Setup  </vt:lpstr>
      <vt:lpstr>PowerPoint Presentation</vt:lpstr>
      <vt:lpstr>Account Setup | USER ACCOUNTS </vt:lpstr>
      <vt:lpstr>User Profile Setup | USER REGISTRATION </vt:lpstr>
      <vt:lpstr>Logging In | FIRST LOGIN</vt:lpstr>
      <vt:lpstr>Customer Account Setup | STRUCTURE </vt:lpstr>
      <vt:lpstr>Customer Account Setup | CREATION &amp; LINKING </vt:lpstr>
      <vt:lpstr>Customer Account Setup | SERVICE PERMISSIONS </vt:lpstr>
      <vt:lpstr>Customer Account Setup | SERVICE PERMISSIONS  </vt:lpstr>
      <vt:lpstr>Customer Account Setup | CHANGING ACCOUNTS</vt:lpstr>
      <vt:lpstr>Registration Account Linking  </vt:lpstr>
      <vt:lpstr>Registration Account Linking | OVERVIEW </vt:lpstr>
      <vt:lpstr>Registration Account Linking | LINK REGISTRATIONS  </vt:lpstr>
      <vt:lpstr>Registration Linking | LINK REGISTRATIONS</vt:lpstr>
      <vt:lpstr>Registration Shares </vt:lpstr>
      <vt:lpstr>Registration Shares| Chain of Responsibility</vt:lpstr>
      <vt:lpstr>Registration Shares| Chain of Responsibility</vt:lpstr>
      <vt:lpstr>Registration Shares | HOW TO SHARE</vt:lpstr>
      <vt:lpstr>Help and Support</vt:lpstr>
      <vt:lpstr>Support | HELP &amp; SUPPORT</vt:lpstr>
      <vt:lpstr>Thank You!</vt:lpstr>
    </vt:vector>
  </TitlesOfParts>
  <Manager>Linda.MacDonald@nhvr.gov.au</Manager>
  <Company>National Heavy Vehicle Regulator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 Crane;Linda.MacDonald@nhvr.gov.au</dc:creator>
  <cp:lastModifiedBy>Akashalila Sherlock</cp:lastModifiedBy>
  <cp:revision>650</cp:revision>
  <cp:lastPrinted>2019-04-30T00:33:08Z</cp:lastPrinted>
  <dcterms:created xsi:type="dcterms:W3CDTF">2017-07-17T06:48:46Z</dcterms:created>
  <dcterms:modified xsi:type="dcterms:W3CDTF">2019-08-12T07:24:25Z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0x0101009B8631A83A1D9D4488FC27E88232CD45</vt:lpwstr>
  </property>
</Properties>
</file>